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94" r:id="rId4"/>
    <p:sldId id="261" r:id="rId5"/>
    <p:sldId id="284" r:id="rId6"/>
    <p:sldId id="285" r:id="rId7"/>
    <p:sldId id="281" r:id="rId8"/>
    <p:sldId id="296" r:id="rId9"/>
    <p:sldId id="295" r:id="rId10"/>
    <p:sldId id="287" r:id="rId11"/>
    <p:sldId id="288" r:id="rId12"/>
    <p:sldId id="297" r:id="rId13"/>
    <p:sldId id="299" r:id="rId14"/>
    <p:sldId id="289" r:id="rId15"/>
    <p:sldId id="298" r:id="rId16"/>
    <p:sldId id="303" r:id="rId17"/>
    <p:sldId id="282" r:id="rId18"/>
    <p:sldId id="290" r:id="rId19"/>
    <p:sldId id="292" r:id="rId20"/>
    <p:sldId id="302" r:id="rId21"/>
    <p:sldId id="283" r:id="rId22"/>
    <p:sldId id="291" r:id="rId23"/>
    <p:sldId id="279"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6Nu9gssY3TioYiQbSkkhA==" hashData="ZEEc7WrSO+Z7IBwMBX9SDornlo3oC+G9kzIkJ3EVBY73MJpI5GRCzTpYi2g6ex5Y0DYnODnbAJpBoJp8P8IJu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822433"/>
    <a:srgbClr val="FFFFFF"/>
    <a:srgbClr val="DAB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0" autoAdjust="0"/>
    <p:restoredTop sz="74248" autoAdjust="0"/>
  </p:normalViewPr>
  <p:slideViewPr>
    <p:cSldViewPr snapToGrid="0">
      <p:cViewPr varScale="1">
        <p:scale>
          <a:sx n="61" d="100"/>
          <a:sy n="61" d="100"/>
        </p:scale>
        <p:origin x="1373"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98FB1-7870-4405-B3A0-3929D43C24A3}" type="datetimeFigureOut">
              <a:rPr lang="it-IT" smtClean="0"/>
              <a:t>19/06/2025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6A389-EEC7-4AFB-9EAB-D56E20184150}" type="slidenum">
              <a:rPr lang="it-IT" smtClean="0"/>
              <a:t>‹#›</a:t>
            </a:fld>
            <a:endParaRPr lang="it-IT"/>
          </a:p>
        </p:txBody>
      </p:sp>
    </p:spTree>
    <p:extLst>
      <p:ext uri="{BB962C8B-B14F-4D97-AF65-F5344CB8AC3E}">
        <p14:creationId xmlns:p14="http://schemas.microsoft.com/office/powerpoint/2010/main" val="33222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My </a:t>
            </a:r>
            <a:r>
              <a:rPr lang="it-IT" dirty="0" err="1"/>
              <a:t>presentation</a:t>
            </a:r>
            <a:r>
              <a:rPr lang="it-IT" dirty="0"/>
              <a:t> </a:t>
            </a:r>
            <a:r>
              <a:rPr lang="it-IT" dirty="0" err="1"/>
              <a:t>is</a:t>
            </a:r>
            <a:r>
              <a:rPr lang="it-IT" dirty="0"/>
              <a:t> </a:t>
            </a:r>
            <a:r>
              <a:rPr lang="it-IT" dirty="0" err="1"/>
              <a:t>based</a:t>
            </a:r>
            <a:r>
              <a:rPr lang="it-IT" dirty="0"/>
              <a:t> on the paper *.</a:t>
            </a:r>
          </a:p>
        </p:txBody>
      </p:sp>
      <p:sp>
        <p:nvSpPr>
          <p:cNvPr id="4" name="Segnaposto numero diapositiva 3"/>
          <p:cNvSpPr>
            <a:spLocks noGrp="1"/>
          </p:cNvSpPr>
          <p:nvPr>
            <p:ph type="sldNum" sz="quarter" idx="5"/>
          </p:nvPr>
        </p:nvSpPr>
        <p:spPr/>
        <p:txBody>
          <a:bodyPr/>
          <a:lstStyle/>
          <a:p>
            <a:fld id="{E6B6A389-EEC7-4AFB-9EAB-D56E20184150}" type="slidenum">
              <a:rPr lang="it-IT" smtClean="0"/>
              <a:t>1</a:t>
            </a:fld>
            <a:endParaRPr lang="it-IT"/>
          </a:p>
        </p:txBody>
      </p:sp>
    </p:spTree>
    <p:extLst>
      <p:ext uri="{BB962C8B-B14F-4D97-AF65-F5344CB8AC3E}">
        <p14:creationId xmlns:p14="http://schemas.microsoft.com/office/powerpoint/2010/main" val="300490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Once </a:t>
            </a:r>
            <a:r>
              <a:rPr lang="it-IT" dirty="0" err="1"/>
              <a:t>we</a:t>
            </a:r>
            <a:r>
              <a:rPr lang="it-IT" dirty="0"/>
              <a:t> </a:t>
            </a:r>
            <a:r>
              <a:rPr lang="it-IT" dirty="0" err="1"/>
              <a:t>have</a:t>
            </a:r>
            <a:r>
              <a:rPr lang="it-IT" dirty="0"/>
              <a:t> an agreement on the </a:t>
            </a:r>
            <a:r>
              <a:rPr lang="it-IT" dirty="0" err="1"/>
              <a:t>faulty</a:t>
            </a:r>
            <a:r>
              <a:rPr lang="it-IT" dirty="0"/>
              <a:t> agent index, the </a:t>
            </a:r>
            <a:r>
              <a:rPr lang="it-IT" dirty="0" err="1"/>
              <a:t>next</a:t>
            </a:r>
            <a:r>
              <a:rPr lang="it-IT" dirty="0"/>
              <a:t> step </a:t>
            </a:r>
            <a:r>
              <a:rPr lang="it-IT" dirty="0" err="1"/>
              <a:t>is</a:t>
            </a:r>
            <a:r>
              <a:rPr lang="it-IT" dirty="0"/>
              <a:t> to </a:t>
            </a:r>
            <a:r>
              <a:rPr lang="it-IT" dirty="0" err="1"/>
              <a:t>expel</a:t>
            </a:r>
            <a:r>
              <a:rPr lang="it-IT" dirty="0"/>
              <a:t> </a:t>
            </a:r>
            <a:r>
              <a:rPr lang="it-IT" dirty="0" err="1"/>
              <a:t>it</a:t>
            </a:r>
            <a:r>
              <a:rPr lang="it-IT" dirty="0"/>
              <a:t> from the </a:t>
            </a:r>
            <a:r>
              <a:rPr lang="it-IT" dirty="0" err="1"/>
              <a:t>formation</a:t>
            </a:r>
            <a:r>
              <a:rPr lang="it-IT" dirty="0"/>
              <a:t> to </a:t>
            </a:r>
            <a:r>
              <a:rPr lang="it-IT" dirty="0" err="1"/>
              <a:t>avoid</a:t>
            </a:r>
            <a:r>
              <a:rPr lang="it-IT" dirty="0"/>
              <a:t> </a:t>
            </a:r>
            <a:r>
              <a:rPr lang="it-IT" dirty="0" err="1"/>
              <a:t>disrupting</a:t>
            </a:r>
            <a:r>
              <a:rPr lang="it-IT" dirty="0"/>
              <a:t> the </a:t>
            </a:r>
            <a:r>
              <a:rPr lang="it-IT" dirty="0" err="1"/>
              <a:t>behavior</a:t>
            </a:r>
            <a:r>
              <a:rPr lang="it-IT" dirty="0"/>
              <a:t> of the </a:t>
            </a:r>
            <a:r>
              <a:rPr lang="it-IT" dirty="0" err="1"/>
              <a:t>rest</a:t>
            </a:r>
            <a:r>
              <a:rPr lang="it-IT" dirty="0"/>
              <a:t> of the system.</a:t>
            </a:r>
          </a:p>
          <a:p>
            <a:r>
              <a:rPr lang="it-IT" dirty="0" err="1"/>
              <a:t>We</a:t>
            </a:r>
            <a:r>
              <a:rPr lang="it-IT" dirty="0"/>
              <a:t> first </a:t>
            </a:r>
            <a:r>
              <a:rPr lang="it-IT" dirty="0" err="1"/>
              <a:t>identify</a:t>
            </a:r>
            <a:r>
              <a:rPr lang="it-IT" dirty="0"/>
              <a:t> the springs </a:t>
            </a:r>
            <a:r>
              <a:rPr lang="it-IT" dirty="0" err="1"/>
              <a:t>involved</a:t>
            </a:r>
            <a:r>
              <a:rPr lang="it-IT" dirty="0"/>
              <a:t> with the </a:t>
            </a:r>
            <a:r>
              <a:rPr lang="it-IT" dirty="0" err="1"/>
              <a:t>faulty</a:t>
            </a:r>
            <a:r>
              <a:rPr lang="it-IT" dirty="0"/>
              <a:t> agent, and set to zero the relative </a:t>
            </a:r>
            <a:r>
              <a:rPr lang="it-IT" dirty="0" err="1"/>
              <a:t>coupling</a:t>
            </a:r>
            <a:r>
              <a:rPr lang="it-IT" dirty="0"/>
              <a:t> </a:t>
            </a:r>
            <a:r>
              <a:rPr lang="it-IT" dirty="0" err="1"/>
              <a:t>booleans</a:t>
            </a:r>
            <a:r>
              <a:rPr lang="it-IT" dirty="0"/>
              <a:t> sigma. </a:t>
            </a:r>
            <a:r>
              <a:rPr lang="it-IT" dirty="0" err="1"/>
              <a:t>As</a:t>
            </a:r>
            <a:r>
              <a:rPr lang="it-IT" dirty="0"/>
              <a:t> a </a:t>
            </a:r>
            <a:r>
              <a:rPr lang="it-IT" dirty="0" err="1"/>
              <a:t>consequence</a:t>
            </a:r>
            <a:r>
              <a:rPr lang="it-IT" dirty="0"/>
              <a:t>, the spring </a:t>
            </a:r>
            <a:r>
              <a:rPr lang="it-IT" dirty="0" err="1"/>
              <a:t>states</a:t>
            </a:r>
            <a:r>
              <a:rPr lang="it-IT" dirty="0"/>
              <a:t> xi are no </a:t>
            </a:r>
            <a:r>
              <a:rPr lang="it-IT" dirty="0" err="1"/>
              <a:t>longer</a:t>
            </a:r>
            <a:r>
              <a:rPr lang="it-IT" dirty="0"/>
              <a:t> </a:t>
            </a:r>
            <a:r>
              <a:rPr lang="it-IT" dirty="0" err="1"/>
              <a:t>updated</a:t>
            </a:r>
            <a:r>
              <a:rPr lang="it-IT" dirty="0"/>
              <a:t>: </a:t>
            </a:r>
            <a:r>
              <a:rPr lang="it-IT" dirty="0" err="1"/>
              <a:t>their</a:t>
            </a:r>
            <a:r>
              <a:rPr lang="it-IT" dirty="0"/>
              <a:t> energy can </a:t>
            </a:r>
            <a:r>
              <a:rPr lang="it-IT" dirty="0" err="1"/>
              <a:t>remain</a:t>
            </a:r>
            <a:r>
              <a:rPr lang="it-IT" dirty="0"/>
              <a:t> </a:t>
            </a:r>
            <a:r>
              <a:rPr lang="it-IT" dirty="0" err="1"/>
              <a:t>constant</a:t>
            </a:r>
            <a:r>
              <a:rPr lang="it-IT" dirty="0"/>
              <a:t> or be </a:t>
            </a:r>
            <a:r>
              <a:rPr lang="it-IT" dirty="0" err="1"/>
              <a:t>recovered</a:t>
            </a:r>
            <a:r>
              <a:rPr lang="it-IT" dirty="0"/>
              <a:t>, or </a:t>
            </a:r>
            <a:r>
              <a:rPr lang="it-IT" dirty="0" err="1"/>
              <a:t>it</a:t>
            </a:r>
            <a:r>
              <a:rPr lang="it-IT" dirty="0"/>
              <a:t> can be </a:t>
            </a:r>
            <a:r>
              <a:rPr lang="it-IT" dirty="0" err="1"/>
              <a:t>dumped</a:t>
            </a:r>
            <a:r>
              <a:rPr lang="it-IT" dirty="0"/>
              <a:t> by </a:t>
            </a:r>
            <a:r>
              <a:rPr lang="it-IT" dirty="0" err="1"/>
              <a:t>resetting</a:t>
            </a:r>
            <a:r>
              <a:rPr lang="it-IT" dirty="0"/>
              <a:t> xi to the </a:t>
            </a:r>
            <a:r>
              <a:rPr lang="it-IT" dirty="0" err="1"/>
              <a:t>rest</a:t>
            </a:r>
            <a:r>
              <a:rPr lang="it-IT" dirty="0"/>
              <a:t> </a:t>
            </a:r>
            <a:r>
              <a:rPr lang="it-IT" dirty="0" err="1"/>
              <a:t>value</a:t>
            </a:r>
            <a:r>
              <a:rPr lang="it-IT" dirty="0"/>
              <a:t>, </a:t>
            </a:r>
            <a:r>
              <a:rPr lang="it-IT" dirty="0" err="1"/>
              <a:t>meaning</a:t>
            </a:r>
            <a:r>
              <a:rPr lang="it-IT" dirty="0"/>
              <a:t> </a:t>
            </a:r>
            <a:r>
              <a:rPr lang="it-IT" dirty="0" err="1"/>
              <a:t>that</a:t>
            </a:r>
            <a:r>
              <a:rPr lang="it-IT" dirty="0"/>
              <a:t> the </a:t>
            </a:r>
            <a:r>
              <a:rPr lang="it-IT" dirty="0" err="1"/>
              <a:t>operation</a:t>
            </a:r>
            <a:r>
              <a:rPr lang="it-IT" dirty="0"/>
              <a:t> </a:t>
            </a:r>
            <a:r>
              <a:rPr lang="it-IT" dirty="0" err="1"/>
              <a:t>does</a:t>
            </a:r>
            <a:r>
              <a:rPr lang="it-IT" dirty="0"/>
              <a:t> </a:t>
            </a:r>
            <a:r>
              <a:rPr lang="it-IT" dirty="0" err="1"/>
              <a:t>not</a:t>
            </a:r>
            <a:r>
              <a:rPr lang="it-IT" dirty="0"/>
              <a:t> </a:t>
            </a:r>
            <a:r>
              <a:rPr lang="it-IT" dirty="0" err="1"/>
              <a:t>require</a:t>
            </a:r>
            <a:r>
              <a:rPr lang="it-IT" dirty="0"/>
              <a:t> </a:t>
            </a:r>
            <a:r>
              <a:rPr lang="it-IT" dirty="0" err="1"/>
              <a:t>additional</a:t>
            </a:r>
            <a:r>
              <a:rPr lang="it-IT" dirty="0"/>
              <a:t> energy and </a:t>
            </a:r>
            <a:r>
              <a:rPr lang="it-IT" dirty="0" err="1"/>
              <a:t>is</a:t>
            </a:r>
            <a:r>
              <a:rPr lang="it-IT" dirty="0"/>
              <a:t> passive. At the </a:t>
            </a:r>
            <a:r>
              <a:rPr lang="it-IT" dirty="0" err="1"/>
              <a:t>same</a:t>
            </a:r>
            <a:r>
              <a:rPr lang="it-IT" dirty="0"/>
              <a:t> time, the </a:t>
            </a:r>
            <a:r>
              <a:rPr lang="it-IT" dirty="0" err="1"/>
              <a:t>graph</a:t>
            </a:r>
            <a:r>
              <a:rPr lang="it-IT" dirty="0"/>
              <a:t> </a:t>
            </a:r>
            <a:r>
              <a:rPr lang="it-IT" dirty="0" err="1"/>
              <a:t>is</a:t>
            </a:r>
            <a:r>
              <a:rPr lang="it-IT" dirty="0"/>
              <a:t> </a:t>
            </a:r>
            <a:r>
              <a:rPr lang="it-IT" dirty="0" err="1"/>
              <a:t>updated</a:t>
            </a:r>
            <a:r>
              <a:rPr lang="it-IT" dirty="0"/>
              <a:t> </a:t>
            </a:r>
            <a:r>
              <a:rPr lang="it-IT" dirty="0" err="1"/>
              <a:t>deleting</a:t>
            </a:r>
            <a:r>
              <a:rPr lang="it-IT" dirty="0"/>
              <a:t> the </a:t>
            </a:r>
            <a:r>
              <a:rPr lang="it-IT" dirty="0" err="1"/>
              <a:t>corresponding</a:t>
            </a:r>
            <a:r>
              <a:rPr lang="it-IT" dirty="0"/>
              <a:t> </a:t>
            </a:r>
            <a:r>
              <a:rPr lang="it-IT" dirty="0" err="1"/>
              <a:t>edges</a:t>
            </a:r>
            <a:r>
              <a:rPr lang="it-IT" dirty="0"/>
              <a:t>.</a:t>
            </a:r>
          </a:p>
        </p:txBody>
      </p:sp>
      <p:sp>
        <p:nvSpPr>
          <p:cNvPr id="4" name="Segnaposto numero diapositiva 3"/>
          <p:cNvSpPr>
            <a:spLocks noGrp="1"/>
          </p:cNvSpPr>
          <p:nvPr>
            <p:ph type="sldNum" sz="quarter" idx="5"/>
          </p:nvPr>
        </p:nvSpPr>
        <p:spPr/>
        <p:txBody>
          <a:bodyPr/>
          <a:lstStyle/>
          <a:p>
            <a:fld id="{E6B6A389-EEC7-4AFB-9EAB-D56E20184150}" type="slidenum">
              <a:rPr lang="it-IT" smtClean="0"/>
              <a:t>12</a:t>
            </a:fld>
            <a:endParaRPr lang="it-IT"/>
          </a:p>
        </p:txBody>
      </p:sp>
    </p:spTree>
    <p:extLst>
      <p:ext uri="{BB962C8B-B14F-4D97-AF65-F5344CB8AC3E}">
        <p14:creationId xmlns:p14="http://schemas.microsoft.com/office/powerpoint/2010/main" val="372091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order</a:t>
            </a:r>
            <a:r>
              <a:rPr lang="it-IT" dirty="0"/>
              <a:t> to </a:t>
            </a:r>
            <a:r>
              <a:rPr lang="it-IT" dirty="0" err="1"/>
              <a:t>keep</a:t>
            </a:r>
            <a:r>
              <a:rPr lang="it-IT" dirty="0"/>
              <a:t> a good </a:t>
            </a:r>
            <a:r>
              <a:rPr lang="it-IT" dirty="0" err="1"/>
              <a:t>level</a:t>
            </a:r>
            <a:r>
              <a:rPr lang="it-IT" dirty="0"/>
              <a:t> of </a:t>
            </a:r>
            <a:r>
              <a:rPr lang="it-IT" dirty="0" err="1"/>
              <a:t>graph</a:t>
            </a:r>
            <a:r>
              <a:rPr lang="it-IT" dirty="0"/>
              <a:t> </a:t>
            </a:r>
            <a:r>
              <a:rPr lang="it-IT" dirty="0" err="1"/>
              <a:t>connectivity</a:t>
            </a:r>
            <a:r>
              <a:rPr lang="it-IT" dirty="0"/>
              <a:t>, </a:t>
            </a:r>
            <a:r>
              <a:rPr lang="it-IT" dirty="0" err="1"/>
              <a:t>it</a:t>
            </a:r>
            <a:r>
              <a:rPr lang="it-IT" dirty="0"/>
              <a:t> </a:t>
            </a:r>
            <a:r>
              <a:rPr lang="it-IT" dirty="0" err="1"/>
              <a:t>may</a:t>
            </a:r>
            <a:r>
              <a:rPr lang="it-IT" dirty="0"/>
              <a:t> be </a:t>
            </a:r>
            <a:r>
              <a:rPr lang="it-IT" dirty="0" err="1"/>
              <a:t>necessary</a:t>
            </a:r>
            <a:r>
              <a:rPr lang="it-IT" dirty="0"/>
              <a:t> to </a:t>
            </a:r>
            <a:r>
              <a:rPr lang="it-IT" dirty="0" err="1"/>
              <a:t>enstablish</a:t>
            </a:r>
            <a:r>
              <a:rPr lang="it-IT" dirty="0"/>
              <a:t> new links </a:t>
            </a:r>
            <a:r>
              <a:rPr lang="it-IT" dirty="0" err="1"/>
              <a:t>between</a:t>
            </a:r>
            <a:r>
              <a:rPr lang="it-IT" dirty="0"/>
              <a:t> the </a:t>
            </a:r>
            <a:r>
              <a:rPr lang="it-IT" dirty="0" err="1"/>
              <a:t>neighbors</a:t>
            </a:r>
            <a:r>
              <a:rPr lang="it-IT" dirty="0"/>
              <a:t> of the agents </a:t>
            </a:r>
            <a:r>
              <a:rPr lang="it-IT" dirty="0" err="1"/>
              <a:t>that</a:t>
            </a:r>
            <a:r>
              <a:rPr lang="it-IT" dirty="0"/>
              <a:t> </a:t>
            </a:r>
            <a:r>
              <a:rPr lang="it-IT" dirty="0" err="1"/>
              <a:t>has</a:t>
            </a:r>
            <a:r>
              <a:rPr lang="it-IT" dirty="0"/>
              <a:t> just </a:t>
            </a:r>
            <a:r>
              <a:rPr lang="it-IT" dirty="0" err="1"/>
              <a:t>been</a:t>
            </a:r>
            <a:r>
              <a:rPr lang="it-IT" dirty="0"/>
              <a:t> </a:t>
            </a:r>
            <a:r>
              <a:rPr lang="it-IT" dirty="0" err="1"/>
              <a:t>removed</a:t>
            </a:r>
            <a:r>
              <a:rPr lang="it-IT" dirty="0"/>
              <a:t>. </a:t>
            </a:r>
            <a:r>
              <a:rPr lang="it-IT" dirty="0" err="1"/>
              <a:t>Updating</a:t>
            </a:r>
            <a:r>
              <a:rPr lang="it-IT" dirty="0"/>
              <a:t> the </a:t>
            </a:r>
            <a:r>
              <a:rPr lang="it-IT" dirty="0" err="1"/>
              <a:t>corresponding</a:t>
            </a:r>
            <a:r>
              <a:rPr lang="it-IT" dirty="0"/>
              <a:t> sigma </a:t>
            </a:r>
            <a:r>
              <a:rPr lang="it-IT" dirty="0" err="1"/>
              <a:t>coupling</a:t>
            </a:r>
            <a:r>
              <a:rPr lang="it-IT" dirty="0"/>
              <a:t> </a:t>
            </a:r>
            <a:r>
              <a:rPr lang="it-IT" dirty="0" err="1"/>
              <a:t>variable</a:t>
            </a:r>
            <a:r>
              <a:rPr lang="it-IT" dirty="0"/>
              <a:t> and the </a:t>
            </a:r>
            <a:r>
              <a:rPr lang="it-IT" dirty="0" err="1"/>
              <a:t>graph</a:t>
            </a:r>
            <a:r>
              <a:rPr lang="it-IT" dirty="0"/>
              <a:t> </a:t>
            </a:r>
            <a:r>
              <a:rPr lang="it-IT" dirty="0" err="1"/>
              <a:t>is</a:t>
            </a:r>
            <a:r>
              <a:rPr lang="it-IT" dirty="0"/>
              <a:t> </a:t>
            </a:r>
            <a:r>
              <a:rPr lang="it-IT" dirty="0" err="1"/>
              <a:t>not</a:t>
            </a:r>
            <a:r>
              <a:rPr lang="it-IT" dirty="0"/>
              <a:t> </a:t>
            </a:r>
            <a:r>
              <a:rPr lang="it-IT" dirty="0" err="1"/>
              <a:t>enough</a:t>
            </a:r>
            <a:r>
              <a:rPr lang="it-IT" dirty="0"/>
              <a:t>: </a:t>
            </a:r>
            <a:r>
              <a:rPr lang="it-IT" dirty="0" err="1"/>
              <a:t>upon</a:t>
            </a:r>
            <a:r>
              <a:rPr lang="it-IT" dirty="0"/>
              <a:t> </a:t>
            </a:r>
            <a:r>
              <a:rPr lang="it-IT" dirty="0" err="1"/>
              <a:t>creation</a:t>
            </a:r>
            <a:r>
              <a:rPr lang="it-IT" dirty="0"/>
              <a:t> of a new </a:t>
            </a:r>
            <a:r>
              <a:rPr lang="it-IT" dirty="0" err="1"/>
              <a:t>virtual</a:t>
            </a:r>
            <a:r>
              <a:rPr lang="it-IT" dirty="0"/>
              <a:t> spring (or </a:t>
            </a:r>
            <a:r>
              <a:rPr lang="it-IT" dirty="0" err="1"/>
              <a:t>recycling</a:t>
            </a:r>
            <a:r>
              <a:rPr lang="it-IT" dirty="0"/>
              <a:t> of a </a:t>
            </a:r>
            <a:r>
              <a:rPr lang="it-IT" dirty="0" err="1"/>
              <a:t>disabled</a:t>
            </a:r>
            <a:r>
              <a:rPr lang="it-IT" dirty="0"/>
              <a:t> one), </a:t>
            </a:r>
            <a:r>
              <a:rPr lang="it-IT" dirty="0" err="1"/>
              <a:t>its</a:t>
            </a:r>
            <a:r>
              <a:rPr lang="it-IT" dirty="0"/>
              <a:t> state must be </a:t>
            </a:r>
            <a:r>
              <a:rPr lang="it-IT" dirty="0" err="1"/>
              <a:t>updated</a:t>
            </a:r>
            <a:r>
              <a:rPr lang="it-IT" dirty="0"/>
              <a:t> with the </a:t>
            </a:r>
            <a:r>
              <a:rPr lang="it-IT" dirty="0" err="1"/>
              <a:t>current</a:t>
            </a:r>
            <a:r>
              <a:rPr lang="it-IT" dirty="0"/>
              <a:t> relative </a:t>
            </a:r>
            <a:r>
              <a:rPr lang="it-IT" dirty="0" err="1"/>
              <a:t>configuration</a:t>
            </a:r>
            <a:r>
              <a:rPr lang="it-IT" dirty="0"/>
              <a:t> of the agents </a:t>
            </a:r>
            <a:r>
              <a:rPr lang="it-IT" dirty="0" err="1"/>
              <a:t>involved</a:t>
            </a:r>
            <a:r>
              <a:rPr lang="it-IT" dirty="0"/>
              <a:t> in the link, </a:t>
            </a:r>
            <a:r>
              <a:rPr lang="it-IT" dirty="0" err="1"/>
              <a:t>corresponding</a:t>
            </a:r>
            <a:r>
              <a:rPr lang="it-IT" dirty="0"/>
              <a:t>, in general, to a </a:t>
            </a:r>
            <a:r>
              <a:rPr lang="it-IT" dirty="0" err="1"/>
              <a:t>different</a:t>
            </a:r>
            <a:r>
              <a:rPr lang="it-IT" dirty="0"/>
              <a:t> energy </a:t>
            </a:r>
            <a:r>
              <a:rPr lang="it-IT" dirty="0" err="1"/>
              <a:t>level</a:t>
            </a:r>
            <a:r>
              <a:rPr lang="it-IT" dirty="0"/>
              <a:t>: the </a:t>
            </a:r>
            <a:r>
              <a:rPr lang="it-IT" dirty="0" err="1"/>
              <a:t>difference</a:t>
            </a:r>
            <a:r>
              <a:rPr lang="it-IT" dirty="0"/>
              <a:t> </a:t>
            </a:r>
            <a:r>
              <a:rPr lang="it-IT" dirty="0" err="1"/>
              <a:t>between</a:t>
            </a:r>
            <a:r>
              <a:rPr lang="it-IT" dirty="0"/>
              <a:t> the </a:t>
            </a:r>
            <a:r>
              <a:rPr lang="it-IT" dirty="0" err="1"/>
              <a:t>potential</a:t>
            </a:r>
            <a:r>
              <a:rPr lang="it-IT" dirty="0"/>
              <a:t> energy of the spring </a:t>
            </a:r>
            <a:r>
              <a:rPr lang="it-IT" dirty="0" err="1"/>
              <a:t>before</a:t>
            </a:r>
            <a:r>
              <a:rPr lang="it-IT" dirty="0"/>
              <a:t> and after the join </a:t>
            </a:r>
            <a:r>
              <a:rPr lang="it-IT" dirty="0" err="1"/>
              <a:t>is</a:t>
            </a:r>
            <a:r>
              <a:rPr lang="it-IT" dirty="0"/>
              <a:t> </a:t>
            </a:r>
            <a:r>
              <a:rPr lang="it-IT" dirty="0" err="1"/>
              <a:t>called</a:t>
            </a:r>
            <a:r>
              <a:rPr lang="it-IT" dirty="0"/>
              <a:t> energy </a:t>
            </a:r>
            <a:r>
              <a:rPr lang="it-IT" dirty="0" err="1"/>
              <a:t>obstacle</a:t>
            </a:r>
            <a:r>
              <a:rPr lang="it-IT" dirty="0"/>
              <a:t>. </a:t>
            </a:r>
            <a:r>
              <a:rPr lang="it-IT" dirty="0" err="1"/>
              <a:t>Intuitively</a:t>
            </a:r>
            <a:r>
              <a:rPr lang="it-IT" dirty="0"/>
              <a:t>, </a:t>
            </a:r>
            <a:r>
              <a:rPr lang="it-IT" dirty="0" err="1"/>
              <a:t>you</a:t>
            </a:r>
            <a:r>
              <a:rPr lang="it-IT" dirty="0"/>
              <a:t> can think </a:t>
            </a:r>
            <a:r>
              <a:rPr lang="it-IT" dirty="0" err="1"/>
              <a:t>about</a:t>
            </a:r>
            <a:r>
              <a:rPr lang="it-IT" dirty="0"/>
              <a:t> the </a:t>
            </a:r>
            <a:r>
              <a:rPr lang="it-IT" dirty="0" err="1"/>
              <a:t>fact</a:t>
            </a:r>
            <a:r>
              <a:rPr lang="it-IT" dirty="0"/>
              <a:t> </a:t>
            </a:r>
            <a:r>
              <a:rPr lang="it-IT" dirty="0" err="1"/>
              <a:t>that</a:t>
            </a:r>
            <a:r>
              <a:rPr lang="it-IT" dirty="0"/>
              <a:t> to </a:t>
            </a:r>
            <a:r>
              <a:rPr lang="it-IT" dirty="0" err="1"/>
              <a:t>attach</a:t>
            </a:r>
            <a:r>
              <a:rPr lang="it-IT" dirty="0"/>
              <a:t> the spring </a:t>
            </a:r>
            <a:r>
              <a:rPr lang="it-IT" dirty="0" err="1"/>
              <a:t>between</a:t>
            </a:r>
            <a:r>
              <a:rPr lang="it-IT" dirty="0"/>
              <a:t> </a:t>
            </a:r>
            <a:r>
              <a:rPr lang="it-IT" dirty="0" err="1"/>
              <a:t>two</a:t>
            </a:r>
            <a:r>
              <a:rPr lang="it-IT" dirty="0"/>
              <a:t> </a:t>
            </a:r>
            <a:r>
              <a:rPr lang="it-IT" dirty="0" err="1"/>
              <a:t>fixed</a:t>
            </a:r>
            <a:r>
              <a:rPr lang="it-IT" dirty="0"/>
              <a:t> </a:t>
            </a:r>
            <a:r>
              <a:rPr lang="it-IT" dirty="0" err="1"/>
              <a:t>objects</a:t>
            </a:r>
            <a:r>
              <a:rPr lang="it-IT" dirty="0"/>
              <a:t> </a:t>
            </a:r>
            <a:r>
              <a:rPr lang="it-IT" dirty="0" err="1"/>
              <a:t>it</a:t>
            </a:r>
            <a:r>
              <a:rPr lang="it-IT" dirty="0"/>
              <a:t> must first be </a:t>
            </a:r>
            <a:r>
              <a:rPr lang="it-IT" dirty="0" err="1"/>
              <a:t>stretched</a:t>
            </a:r>
            <a:r>
              <a:rPr lang="it-IT" dirty="0"/>
              <a:t> </a:t>
            </a:r>
            <a:r>
              <a:rPr lang="it-IT" dirty="0" err="1"/>
              <a:t>enough</a:t>
            </a:r>
            <a:r>
              <a:rPr lang="it-IT" dirty="0"/>
              <a:t>, </a:t>
            </a:r>
            <a:r>
              <a:rPr lang="it-IT" dirty="0" err="1"/>
              <a:t>using</a:t>
            </a:r>
            <a:r>
              <a:rPr lang="it-IT" dirty="0"/>
              <a:t> </a:t>
            </a:r>
            <a:r>
              <a:rPr lang="it-IT" dirty="0" err="1"/>
              <a:t>adequate</a:t>
            </a:r>
            <a:r>
              <a:rPr lang="it-IT" dirty="0"/>
              <a:t> </a:t>
            </a:r>
            <a:r>
              <a:rPr lang="it-IT" dirty="0" err="1"/>
              <a:t>effort</a:t>
            </a:r>
            <a:r>
              <a:rPr lang="it-IT" dirty="0"/>
              <a:t>. And to </a:t>
            </a:r>
            <a:r>
              <a:rPr lang="it-IT" dirty="0" err="1"/>
              <a:t>ensure</a:t>
            </a:r>
            <a:r>
              <a:rPr lang="it-IT" dirty="0"/>
              <a:t> </a:t>
            </a:r>
            <a:r>
              <a:rPr lang="it-IT" dirty="0" err="1"/>
              <a:t>passivity</a:t>
            </a:r>
            <a:r>
              <a:rPr lang="it-IT" dirty="0"/>
              <a:t> of the system, </a:t>
            </a:r>
            <a:r>
              <a:rPr lang="it-IT" dirty="0" err="1"/>
              <a:t>this</a:t>
            </a:r>
            <a:r>
              <a:rPr lang="it-IT" dirty="0"/>
              <a:t> </a:t>
            </a:r>
            <a:r>
              <a:rPr lang="it-IT" dirty="0" err="1"/>
              <a:t>amount</a:t>
            </a:r>
            <a:r>
              <a:rPr lang="it-IT" dirty="0"/>
              <a:t> of energy </a:t>
            </a:r>
            <a:r>
              <a:rPr lang="en-US" dirty="0"/>
              <a:t>must come from within the system.</a:t>
            </a:r>
          </a:p>
          <a:p>
            <a:endParaRPr lang="en-US" dirty="0"/>
          </a:p>
          <a:p>
            <a:r>
              <a:rPr lang="en-US" dirty="0"/>
              <a:t>Where can we get the required energy? The answer is that we must store it beforehand through energy tanks.</a:t>
            </a:r>
            <a:endParaRPr lang="it-IT" dirty="0"/>
          </a:p>
        </p:txBody>
      </p:sp>
      <p:sp>
        <p:nvSpPr>
          <p:cNvPr id="4" name="Segnaposto numero diapositiva 3"/>
          <p:cNvSpPr>
            <a:spLocks noGrp="1"/>
          </p:cNvSpPr>
          <p:nvPr>
            <p:ph type="sldNum" sz="quarter" idx="5"/>
          </p:nvPr>
        </p:nvSpPr>
        <p:spPr/>
        <p:txBody>
          <a:bodyPr/>
          <a:lstStyle/>
          <a:p>
            <a:fld id="{E6B6A389-EEC7-4AFB-9EAB-D56E20184150}" type="slidenum">
              <a:rPr lang="it-IT" smtClean="0"/>
              <a:t>13</a:t>
            </a:fld>
            <a:endParaRPr lang="it-IT"/>
          </a:p>
        </p:txBody>
      </p:sp>
    </p:spTree>
    <p:extLst>
      <p:ext uri="{BB962C8B-B14F-4D97-AF65-F5344CB8AC3E}">
        <p14:creationId xmlns:p14="http://schemas.microsoft.com/office/powerpoint/2010/main" val="209980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energy tank concept is intuitive: since, in the robot dynamics, there is some energy that is dissipated, then recovering some of this and storing it with the objective of subsequently performing actions that cost energy does not break the passivity of the system. Formally, the state of the energy tank is a scalar x, and its energy T is ... With the dynamics that can be read in the slide, the tank collects a fraction beta of the dissipated energy until a possible cap is reached (when beta can be set to 0). When a fault occurs and there is a need to overcome an energy obstacle for a spring state update, the coefficient alpha is set to a value higher than 0 and energy transfer takes place. </a:t>
            </a:r>
          </a:p>
          <a:p>
            <a:r>
              <a:rPr lang="en-US" dirty="0"/>
              <a:t>note that the particular expressions used for tank inputs are such that:</a:t>
            </a:r>
          </a:p>
          <a:p>
            <a:r>
              <a:rPr lang="en-US" dirty="0"/>
              <a:t>1) energy continuity is preserved in interconnections with robots and virtual springs</a:t>
            </a:r>
          </a:p>
          <a:p>
            <a:endParaRPr lang="en-US" dirty="0"/>
          </a:p>
          <a:p>
            <a:r>
              <a:rPr lang="en-US" dirty="0"/>
              <a:t>2) the power flow always goes from robot to tank to spring.</a:t>
            </a:r>
          </a:p>
          <a:p>
            <a:r>
              <a:rPr lang="en-US" dirty="0"/>
              <a:t>unfortunately, they also cause the presence of a singularity at x = 0: one has to make sure that the tanks never discharge completely</a:t>
            </a:r>
            <a:endParaRPr lang="it-IT" dirty="0"/>
          </a:p>
        </p:txBody>
      </p:sp>
      <p:sp>
        <p:nvSpPr>
          <p:cNvPr id="4" name="Segnaposto numero diapositiva 3"/>
          <p:cNvSpPr>
            <a:spLocks noGrp="1"/>
          </p:cNvSpPr>
          <p:nvPr>
            <p:ph type="sldNum" sz="quarter" idx="5"/>
          </p:nvPr>
        </p:nvSpPr>
        <p:spPr/>
        <p:txBody>
          <a:bodyPr/>
          <a:lstStyle/>
          <a:p>
            <a:fld id="{E6B6A389-EEC7-4AFB-9EAB-D56E20184150}" type="slidenum">
              <a:rPr lang="it-IT" smtClean="0"/>
              <a:t>14</a:t>
            </a:fld>
            <a:endParaRPr lang="it-IT"/>
          </a:p>
        </p:txBody>
      </p:sp>
    </p:spTree>
    <p:extLst>
      <p:ext uri="{BB962C8B-B14F-4D97-AF65-F5344CB8AC3E}">
        <p14:creationId xmlns:p14="http://schemas.microsoft.com/office/powerpoint/2010/main" val="166554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a:t>
            </a:r>
            <a:r>
              <a:rPr lang="it-IT" dirty="0" err="1"/>
              <a:t>is</a:t>
            </a:r>
            <a:r>
              <a:rPr lang="it-IT" dirty="0"/>
              <a:t> </a:t>
            </a:r>
            <a:r>
              <a:rPr lang="it-IT" dirty="0" err="1"/>
              <a:t>how</a:t>
            </a:r>
            <a:r>
              <a:rPr lang="it-IT" dirty="0"/>
              <a:t> a complete passive </a:t>
            </a:r>
            <a:r>
              <a:rPr lang="it-IT" dirty="0" err="1"/>
              <a:t>interconnection</a:t>
            </a:r>
            <a:r>
              <a:rPr lang="it-IT" dirty="0"/>
              <a:t> </a:t>
            </a:r>
            <a:r>
              <a:rPr lang="it-IT" dirty="0" err="1"/>
              <a:t>between</a:t>
            </a:r>
            <a:r>
              <a:rPr lang="it-IT" dirty="0"/>
              <a:t> </a:t>
            </a:r>
            <a:r>
              <a:rPr lang="it-IT" dirty="0" err="1"/>
              <a:t>two</a:t>
            </a:r>
            <a:r>
              <a:rPr lang="it-IT" dirty="0"/>
              <a:t> of the </a:t>
            </a:r>
            <a:r>
              <a:rPr lang="it-IT" dirty="0" err="1"/>
              <a:t>robots</a:t>
            </a:r>
            <a:r>
              <a:rPr lang="it-IT" dirty="0"/>
              <a:t> can take place. </a:t>
            </a:r>
            <a:r>
              <a:rPr lang="it-IT" dirty="0" err="1"/>
              <a:t>Notice</a:t>
            </a:r>
            <a:r>
              <a:rPr lang="it-IT" dirty="0"/>
              <a:t>:</a:t>
            </a:r>
          </a:p>
          <a:p>
            <a:pPr marL="171450" indent="-171450">
              <a:buFontTx/>
              <a:buChar char="-"/>
            </a:pPr>
            <a:r>
              <a:rPr lang="it-IT" dirty="0" err="1"/>
              <a:t>External</a:t>
            </a:r>
            <a:r>
              <a:rPr lang="it-IT" dirty="0"/>
              <a:t> </a:t>
            </a:r>
            <a:r>
              <a:rPr lang="it-IT" dirty="0" err="1"/>
              <a:t>forces</a:t>
            </a:r>
            <a:r>
              <a:rPr lang="it-IT" dirty="0"/>
              <a:t> </a:t>
            </a:r>
            <a:r>
              <a:rPr lang="it-IT" dirty="0" err="1"/>
              <a:t>acting</a:t>
            </a:r>
            <a:r>
              <a:rPr lang="it-IT" dirty="0"/>
              <a:t> on the dynamics</a:t>
            </a:r>
          </a:p>
          <a:p>
            <a:pPr marL="171450" indent="-171450">
              <a:buFontTx/>
              <a:buChar char="-"/>
            </a:pPr>
            <a:r>
              <a:rPr lang="it-IT" dirty="0"/>
              <a:t>Flow of power </a:t>
            </a:r>
            <a:r>
              <a:rPr lang="it-IT" dirty="0" err="1"/>
              <a:t>through</a:t>
            </a:r>
            <a:r>
              <a:rPr lang="it-IT" dirty="0"/>
              <a:t> the </a:t>
            </a:r>
            <a:r>
              <a:rPr lang="it-IT" dirty="0" err="1"/>
              <a:t>various</a:t>
            </a:r>
            <a:r>
              <a:rPr lang="it-IT" dirty="0"/>
              <a:t> </a:t>
            </a:r>
            <a:r>
              <a:rPr lang="it-IT" dirty="0" err="1"/>
              <a:t>subsystems</a:t>
            </a:r>
            <a:endParaRPr lang="it-IT" dirty="0"/>
          </a:p>
          <a:p>
            <a:pPr marL="171450" indent="-171450">
              <a:buFontTx/>
              <a:buChar char="-"/>
            </a:pPr>
            <a:r>
              <a:rPr lang="it-IT" dirty="0"/>
              <a:t>Part of the </a:t>
            </a:r>
            <a:r>
              <a:rPr lang="it-IT" dirty="0" err="1"/>
              <a:t>dissipated</a:t>
            </a:r>
            <a:r>
              <a:rPr lang="it-IT" dirty="0"/>
              <a:t> energy </a:t>
            </a:r>
            <a:r>
              <a:rPr lang="it-IT" dirty="0" err="1"/>
              <a:t>is</a:t>
            </a:r>
            <a:r>
              <a:rPr lang="it-IT" dirty="0"/>
              <a:t> </a:t>
            </a:r>
            <a:r>
              <a:rPr lang="it-IT" dirty="0" err="1"/>
              <a:t>not</a:t>
            </a:r>
            <a:r>
              <a:rPr lang="it-IT" dirty="0"/>
              <a:t> </a:t>
            </a:r>
            <a:r>
              <a:rPr lang="it-IT" dirty="0" err="1"/>
              <a:t>collected</a:t>
            </a:r>
            <a:r>
              <a:rPr lang="it-IT" dirty="0"/>
              <a:t> by the tanks</a:t>
            </a:r>
          </a:p>
          <a:p>
            <a:pPr marL="0" indent="0">
              <a:buFontTx/>
              <a:buNone/>
            </a:pPr>
            <a:endParaRPr lang="it-IT" dirty="0"/>
          </a:p>
          <a:p>
            <a:pPr marL="0" indent="0">
              <a:buFontTx/>
              <a:buNone/>
            </a:pPr>
            <a:r>
              <a:rPr lang="it-IT" dirty="0" err="1"/>
              <a:t>If</a:t>
            </a:r>
            <a:r>
              <a:rPr lang="it-IT" dirty="0"/>
              <a:t> </a:t>
            </a:r>
            <a:r>
              <a:rPr lang="it-IT" dirty="0" err="1"/>
              <a:t>we</a:t>
            </a:r>
            <a:r>
              <a:rPr lang="it-IT" dirty="0"/>
              <a:t> call V the </a:t>
            </a:r>
            <a:r>
              <a:rPr lang="it-IT" dirty="0" err="1"/>
              <a:t>total</a:t>
            </a:r>
            <a:r>
              <a:rPr lang="it-IT" dirty="0"/>
              <a:t> energy of the system (the sum of the storage </a:t>
            </a:r>
            <a:r>
              <a:rPr lang="it-IT" dirty="0" err="1"/>
              <a:t>functions</a:t>
            </a:r>
            <a:r>
              <a:rPr lang="it-IT" dirty="0"/>
              <a:t> of </a:t>
            </a:r>
            <a:r>
              <a:rPr lang="it-IT" dirty="0" err="1"/>
              <a:t>all</a:t>
            </a:r>
            <a:r>
              <a:rPr lang="it-IT" dirty="0"/>
              <a:t> the </a:t>
            </a:r>
            <a:r>
              <a:rPr lang="it-IT" dirty="0" err="1"/>
              <a:t>components</a:t>
            </a:r>
            <a:r>
              <a:rPr lang="it-IT" dirty="0"/>
              <a:t>), computing </a:t>
            </a:r>
            <a:r>
              <a:rPr lang="it-IT" dirty="0" err="1"/>
              <a:t>its</a:t>
            </a:r>
            <a:r>
              <a:rPr lang="it-IT" dirty="0"/>
              <a:t> derivative </a:t>
            </a:r>
            <a:r>
              <a:rPr lang="en-US" dirty="0"/>
              <a:t>shows us that, of the energy that is introduced through the two input channels, a part (which may be even zero) is dissipated, and the rest ends up in V, so it is distributed within the system. There is no other way for V to vary, and this testifies that the resulting system satisfies the passivity requirement.</a:t>
            </a:r>
            <a:endParaRPr lang="it-IT" dirty="0"/>
          </a:p>
        </p:txBody>
      </p:sp>
      <p:sp>
        <p:nvSpPr>
          <p:cNvPr id="4" name="Segnaposto numero diapositiva 3"/>
          <p:cNvSpPr>
            <a:spLocks noGrp="1"/>
          </p:cNvSpPr>
          <p:nvPr>
            <p:ph type="sldNum" sz="quarter" idx="5"/>
          </p:nvPr>
        </p:nvSpPr>
        <p:spPr/>
        <p:txBody>
          <a:bodyPr/>
          <a:lstStyle/>
          <a:p>
            <a:fld id="{E6B6A389-EEC7-4AFB-9EAB-D56E20184150}" type="slidenum">
              <a:rPr lang="it-IT" smtClean="0"/>
              <a:t>15</a:t>
            </a:fld>
            <a:endParaRPr lang="it-IT"/>
          </a:p>
        </p:txBody>
      </p:sp>
    </p:spTree>
    <p:extLst>
      <p:ext uri="{BB962C8B-B14F-4D97-AF65-F5344CB8AC3E}">
        <p14:creationId xmlns:p14="http://schemas.microsoft.com/office/powerpoint/2010/main" val="406468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B6A389-EEC7-4AFB-9EAB-D56E20184150}" type="slidenum">
              <a:rPr lang="it-IT" smtClean="0"/>
              <a:t>16</a:t>
            </a:fld>
            <a:endParaRPr lang="it-IT"/>
          </a:p>
        </p:txBody>
      </p:sp>
    </p:spTree>
    <p:extLst>
      <p:ext uri="{BB962C8B-B14F-4D97-AF65-F5344CB8AC3E}">
        <p14:creationId xmlns:p14="http://schemas.microsoft.com/office/powerpoint/2010/main" val="108624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B6A389-EEC7-4AFB-9EAB-D56E20184150}" type="slidenum">
              <a:rPr lang="it-IT" smtClean="0"/>
              <a:t>17</a:t>
            </a:fld>
            <a:endParaRPr lang="it-IT"/>
          </a:p>
        </p:txBody>
      </p:sp>
    </p:spTree>
    <p:extLst>
      <p:ext uri="{BB962C8B-B14F-4D97-AF65-F5344CB8AC3E}">
        <p14:creationId xmlns:p14="http://schemas.microsoft.com/office/powerpoint/2010/main" val="3997106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 </a:t>
            </a:r>
            <a:r>
              <a:rPr lang="it-IT" dirty="0" err="1"/>
              <a:t>performed</a:t>
            </a:r>
            <a:r>
              <a:rPr lang="it-IT" dirty="0"/>
              <a:t> some </a:t>
            </a:r>
            <a:r>
              <a:rPr lang="it-IT" dirty="0" err="1"/>
              <a:t>simulations</a:t>
            </a:r>
            <a:r>
              <a:rPr lang="it-IT" dirty="0"/>
              <a:t> on the </a:t>
            </a:r>
            <a:r>
              <a:rPr lang="it-IT" dirty="0" err="1"/>
              <a:t>aforementioned</a:t>
            </a:r>
            <a:r>
              <a:rPr lang="it-IT" dirty="0"/>
              <a:t> </a:t>
            </a:r>
            <a:r>
              <a:rPr lang="it-IT" dirty="0" err="1"/>
              <a:t>machinery</a:t>
            </a:r>
            <a:r>
              <a:rPr lang="it-IT" dirty="0"/>
              <a:t> </a:t>
            </a:r>
            <a:r>
              <a:rPr lang="it-IT" dirty="0" err="1"/>
              <a:t>using</a:t>
            </a:r>
            <a:r>
              <a:rPr lang="it-IT" dirty="0"/>
              <a:t> MATLAB and </a:t>
            </a:r>
            <a:r>
              <a:rPr lang="it-IT" dirty="0" err="1"/>
              <a:t>Simulink</a:t>
            </a:r>
            <a:r>
              <a:rPr lang="it-IT" dirty="0"/>
              <a:t>. I </a:t>
            </a:r>
            <a:r>
              <a:rPr lang="it-IT" dirty="0" err="1"/>
              <a:t>considered</a:t>
            </a:r>
            <a:r>
              <a:rPr lang="it-IT" dirty="0"/>
              <a:t> a </a:t>
            </a:r>
            <a:r>
              <a:rPr lang="it-IT" dirty="0" err="1"/>
              <a:t>starting</a:t>
            </a:r>
            <a:r>
              <a:rPr lang="it-IT" dirty="0"/>
              <a:t> </a:t>
            </a:r>
            <a:r>
              <a:rPr lang="it-IT" dirty="0" err="1"/>
              <a:t>square</a:t>
            </a:r>
            <a:r>
              <a:rPr lang="it-IT" dirty="0"/>
              <a:t> </a:t>
            </a:r>
            <a:r>
              <a:rPr lang="it-IT" dirty="0" err="1"/>
              <a:t>formation</a:t>
            </a:r>
            <a:r>
              <a:rPr lang="it-IT" dirty="0"/>
              <a:t> with sides of 5 </a:t>
            </a:r>
            <a:r>
              <a:rPr lang="it-IT" dirty="0" err="1"/>
              <a:t>meters</a:t>
            </a:r>
            <a:r>
              <a:rPr lang="it-IT" dirty="0"/>
              <a:t> following a </a:t>
            </a:r>
            <a:r>
              <a:rPr lang="it-IT" dirty="0" err="1"/>
              <a:t>circular</a:t>
            </a:r>
            <a:r>
              <a:rPr lang="it-IT" dirty="0"/>
              <a:t> </a:t>
            </a:r>
            <a:r>
              <a:rPr lang="it-IT" dirty="0" err="1"/>
              <a:t>trajectory</a:t>
            </a:r>
            <a:r>
              <a:rPr lang="it-IT" dirty="0"/>
              <a:t> on a </a:t>
            </a:r>
            <a:r>
              <a:rPr lang="it-IT" dirty="0" err="1"/>
              <a:t>plane</a:t>
            </a:r>
            <a:r>
              <a:rPr lang="it-IT" dirty="0"/>
              <a:t> with a PI high-</a:t>
            </a:r>
            <a:r>
              <a:rPr lang="it-IT" dirty="0" err="1"/>
              <a:t>level</a:t>
            </a:r>
            <a:r>
              <a:rPr lang="it-IT" dirty="0"/>
              <a:t> control </a:t>
            </a:r>
            <a:r>
              <a:rPr lang="it-IT" dirty="0" err="1"/>
              <a:t>law</a:t>
            </a:r>
            <a:r>
              <a:rPr lang="it-IT" dirty="0"/>
              <a:t>, and a </a:t>
            </a:r>
            <a:r>
              <a:rPr lang="it-IT" dirty="0" err="1"/>
              <a:t>cyclic</a:t>
            </a:r>
            <a:r>
              <a:rPr lang="it-IT" dirty="0"/>
              <a:t> </a:t>
            </a:r>
            <a:r>
              <a:rPr lang="it-IT" dirty="0" err="1"/>
              <a:t>underlying</a:t>
            </a:r>
            <a:r>
              <a:rPr lang="it-IT" dirty="0"/>
              <a:t> </a:t>
            </a:r>
            <a:r>
              <a:rPr lang="it-IT" dirty="0" err="1"/>
              <a:t>communication</a:t>
            </a:r>
            <a:r>
              <a:rPr lang="it-IT" dirty="0"/>
              <a:t> and sensing </a:t>
            </a:r>
            <a:r>
              <a:rPr lang="it-IT" dirty="0" err="1"/>
              <a:t>graph</a:t>
            </a:r>
            <a:r>
              <a:rPr lang="it-IT" dirty="0"/>
              <a:t>. I </a:t>
            </a:r>
            <a:r>
              <a:rPr lang="it-IT" dirty="0" err="1"/>
              <a:t>used</a:t>
            </a:r>
            <a:r>
              <a:rPr lang="it-IT" dirty="0"/>
              <a:t> the </a:t>
            </a:r>
            <a:r>
              <a:rPr lang="it-IT" dirty="0" err="1"/>
              <a:t>classical</a:t>
            </a:r>
            <a:r>
              <a:rPr lang="it-IT" dirty="0"/>
              <a:t> </a:t>
            </a:r>
            <a:r>
              <a:rPr lang="it-IT" dirty="0" err="1"/>
              <a:t>elastic</a:t>
            </a:r>
            <a:r>
              <a:rPr lang="it-IT" dirty="0"/>
              <a:t> energy </a:t>
            </a:r>
            <a:r>
              <a:rPr lang="it-IT" dirty="0" err="1"/>
              <a:t>expression</a:t>
            </a:r>
            <a:r>
              <a:rPr lang="it-IT" dirty="0"/>
              <a:t> for the </a:t>
            </a:r>
            <a:r>
              <a:rPr lang="it-IT" dirty="0" err="1"/>
              <a:t>virtual</a:t>
            </a:r>
            <a:r>
              <a:rPr lang="it-IT" dirty="0"/>
              <a:t> spring </a:t>
            </a:r>
            <a:r>
              <a:rPr lang="it-IT" dirty="0" err="1"/>
              <a:t>potential</a:t>
            </a:r>
            <a:r>
              <a:rPr lang="it-IT" dirty="0"/>
              <a:t> </a:t>
            </a:r>
            <a:r>
              <a:rPr lang="it-IT" dirty="0" err="1"/>
              <a:t>functions</a:t>
            </a:r>
            <a:r>
              <a:rPr lang="it-IT" dirty="0"/>
              <a:t>, with </a:t>
            </a:r>
            <a:r>
              <a:rPr lang="it-IT" dirty="0" err="1"/>
              <a:t>rest</a:t>
            </a:r>
            <a:r>
              <a:rPr lang="it-IT" dirty="0"/>
              <a:t> positions in the </a:t>
            </a:r>
            <a:r>
              <a:rPr lang="it-IT" dirty="0" err="1"/>
              <a:t>vertices</a:t>
            </a:r>
            <a:r>
              <a:rPr lang="it-IT" dirty="0"/>
              <a:t> of the </a:t>
            </a:r>
            <a:r>
              <a:rPr lang="it-IT" dirty="0" err="1"/>
              <a:t>square</a:t>
            </a:r>
            <a:r>
              <a:rPr lang="it-IT" dirty="0"/>
              <a:t>. </a:t>
            </a:r>
            <a:r>
              <a:rPr lang="it-IT" dirty="0" err="1"/>
              <a:t>Finally</a:t>
            </a:r>
            <a:r>
              <a:rPr lang="it-IT" dirty="0"/>
              <a:t>, </a:t>
            </a:r>
            <a:r>
              <a:rPr lang="it-IT" dirty="0" err="1"/>
              <a:t>you</a:t>
            </a:r>
            <a:r>
              <a:rPr lang="it-IT" dirty="0"/>
              <a:t> can </a:t>
            </a:r>
            <a:r>
              <a:rPr lang="it-IT" dirty="0" err="1"/>
              <a:t>see</a:t>
            </a:r>
            <a:r>
              <a:rPr lang="it-IT" dirty="0"/>
              <a:t> the </a:t>
            </a:r>
            <a:r>
              <a:rPr lang="it-IT" dirty="0" err="1"/>
              <a:t>parameters</a:t>
            </a:r>
            <a:r>
              <a:rPr lang="it-IT" dirty="0"/>
              <a:t> </a:t>
            </a:r>
            <a:r>
              <a:rPr lang="it-IT" dirty="0" err="1"/>
              <a:t>that</a:t>
            </a:r>
            <a:r>
              <a:rPr lang="it-IT" dirty="0"/>
              <a:t> I </a:t>
            </a:r>
            <a:r>
              <a:rPr lang="it-IT" dirty="0" err="1"/>
              <a:t>chose</a:t>
            </a:r>
            <a:r>
              <a:rPr lang="it-IT" dirty="0"/>
              <a:t>. Of </a:t>
            </a:r>
            <a:r>
              <a:rPr lang="it-IT" dirty="0" err="1"/>
              <a:t>course</a:t>
            </a:r>
            <a:r>
              <a:rPr lang="it-IT" dirty="0"/>
              <a:t>, </a:t>
            </a:r>
            <a:r>
              <a:rPr lang="it-IT" dirty="0" err="1"/>
              <a:t>this</a:t>
            </a:r>
            <a:r>
              <a:rPr lang="it-IT" dirty="0"/>
              <a:t> setting </a:t>
            </a:r>
            <a:r>
              <a:rPr lang="it-IT" dirty="0" err="1"/>
              <a:t>is</a:t>
            </a:r>
            <a:r>
              <a:rPr lang="it-IT" dirty="0"/>
              <a:t> </a:t>
            </a:r>
            <a:r>
              <a:rPr lang="it-IT" dirty="0" err="1"/>
              <a:t>pretty</a:t>
            </a:r>
            <a:r>
              <a:rPr lang="it-IT" dirty="0"/>
              <a:t> </a:t>
            </a:r>
            <a:r>
              <a:rPr lang="it-IT" dirty="0" err="1"/>
              <a:t>similar</a:t>
            </a:r>
            <a:r>
              <a:rPr lang="it-IT" dirty="0"/>
              <a:t> to the one of the </a:t>
            </a:r>
            <a:r>
              <a:rPr lang="it-IT" dirty="0" err="1"/>
              <a:t>simulations</a:t>
            </a:r>
            <a:r>
              <a:rPr lang="it-IT" dirty="0"/>
              <a:t> </a:t>
            </a:r>
            <a:r>
              <a:rPr lang="it-IT" dirty="0" err="1"/>
              <a:t>whose</a:t>
            </a:r>
            <a:r>
              <a:rPr lang="it-IT" dirty="0"/>
              <a:t> </a:t>
            </a:r>
            <a:r>
              <a:rPr lang="it-IT" dirty="0" err="1"/>
              <a:t>results</a:t>
            </a:r>
            <a:r>
              <a:rPr lang="it-IT" dirty="0"/>
              <a:t> are in the </a:t>
            </a:r>
            <a:r>
              <a:rPr lang="it-IT" dirty="0" err="1"/>
              <a:t>reference</a:t>
            </a:r>
            <a:r>
              <a:rPr lang="it-IT" dirty="0"/>
              <a:t> paper.</a:t>
            </a:r>
          </a:p>
        </p:txBody>
      </p:sp>
      <p:sp>
        <p:nvSpPr>
          <p:cNvPr id="4" name="Segnaposto numero diapositiva 3"/>
          <p:cNvSpPr>
            <a:spLocks noGrp="1"/>
          </p:cNvSpPr>
          <p:nvPr>
            <p:ph type="sldNum" sz="quarter" idx="5"/>
          </p:nvPr>
        </p:nvSpPr>
        <p:spPr/>
        <p:txBody>
          <a:bodyPr/>
          <a:lstStyle/>
          <a:p>
            <a:fld id="{E6B6A389-EEC7-4AFB-9EAB-D56E20184150}" type="slidenum">
              <a:rPr lang="it-IT" smtClean="0"/>
              <a:t>18</a:t>
            </a:fld>
            <a:endParaRPr lang="it-IT"/>
          </a:p>
        </p:txBody>
      </p:sp>
    </p:spTree>
    <p:extLst>
      <p:ext uri="{BB962C8B-B14F-4D97-AF65-F5344CB8AC3E}">
        <p14:creationId xmlns:p14="http://schemas.microsoft.com/office/powerpoint/2010/main" val="870507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For the first </a:t>
            </a:r>
            <a:r>
              <a:rPr lang="it-IT" dirty="0" err="1"/>
              <a:t>run</a:t>
            </a:r>
            <a:r>
              <a:rPr lang="it-IT" dirty="0"/>
              <a:t>, agent 2 </a:t>
            </a:r>
            <a:r>
              <a:rPr lang="it-IT" dirty="0" err="1"/>
              <a:t>is</a:t>
            </a:r>
            <a:r>
              <a:rPr lang="it-IT" dirty="0"/>
              <a:t> </a:t>
            </a:r>
            <a:r>
              <a:rPr lang="it-IT" dirty="0" err="1"/>
              <a:t>affected</a:t>
            </a:r>
            <a:r>
              <a:rPr lang="it-IT" dirty="0"/>
              <a:t> by a fault </a:t>
            </a:r>
            <a:r>
              <a:rPr lang="it-IT" dirty="0" err="1"/>
              <a:t>that</a:t>
            </a:r>
            <a:r>
              <a:rPr lang="it-IT" dirty="0"/>
              <a:t> </a:t>
            </a:r>
            <a:r>
              <a:rPr lang="it-IT" dirty="0" err="1"/>
              <a:t>reduces</a:t>
            </a:r>
            <a:r>
              <a:rPr lang="it-IT" dirty="0"/>
              <a:t> the control action by 95% after 4 seconds from the start (</a:t>
            </a:r>
            <a:r>
              <a:rPr lang="it-IT" dirty="0" err="1"/>
              <a:t>you</a:t>
            </a:r>
            <a:r>
              <a:rPr lang="it-IT" dirty="0"/>
              <a:t> can </a:t>
            </a:r>
            <a:r>
              <a:rPr lang="it-IT" dirty="0" err="1"/>
              <a:t>see</a:t>
            </a:r>
            <a:r>
              <a:rPr lang="it-IT" dirty="0"/>
              <a:t> </a:t>
            </a:r>
            <a:r>
              <a:rPr lang="it-IT" dirty="0" err="1"/>
              <a:t>it</a:t>
            </a:r>
            <a:r>
              <a:rPr lang="it-IT" dirty="0"/>
              <a:t> </a:t>
            </a:r>
            <a:r>
              <a:rPr lang="it-IT" dirty="0" err="1"/>
              <a:t>when</a:t>
            </a:r>
            <a:r>
              <a:rPr lang="it-IT" dirty="0"/>
              <a:t> the agents starts </a:t>
            </a:r>
            <a:r>
              <a:rPr lang="it-IT" dirty="0" err="1"/>
              <a:t>blinking</a:t>
            </a:r>
            <a:r>
              <a:rPr lang="it-IT" dirty="0"/>
              <a:t>). Once the fault </a:t>
            </a:r>
            <a:r>
              <a:rPr lang="it-IT" dirty="0" err="1"/>
              <a:t>has</a:t>
            </a:r>
            <a:r>
              <a:rPr lang="it-IT" dirty="0"/>
              <a:t> </a:t>
            </a:r>
            <a:r>
              <a:rPr lang="it-IT" dirty="0" err="1"/>
              <a:t>been</a:t>
            </a:r>
            <a:r>
              <a:rPr lang="it-IT" dirty="0"/>
              <a:t> </a:t>
            </a:r>
            <a:r>
              <a:rPr lang="it-IT" dirty="0" err="1"/>
              <a:t>detected</a:t>
            </a:r>
            <a:r>
              <a:rPr lang="it-IT" dirty="0"/>
              <a:t> (the </a:t>
            </a:r>
            <a:r>
              <a:rPr lang="it-IT" dirty="0" err="1"/>
              <a:t>detection</a:t>
            </a:r>
            <a:r>
              <a:rPr lang="it-IT" dirty="0"/>
              <a:t> takes </a:t>
            </a:r>
            <a:r>
              <a:rPr lang="it-IT" dirty="0" err="1"/>
              <a:t>slightly</a:t>
            </a:r>
            <a:r>
              <a:rPr lang="it-IT" dirty="0"/>
              <a:t> more </a:t>
            </a:r>
            <a:r>
              <a:rPr lang="it-IT" dirty="0" err="1"/>
              <a:t>than</a:t>
            </a:r>
            <a:r>
              <a:rPr lang="it-IT" dirty="0"/>
              <a:t> 2 seconds, and to flag </a:t>
            </a:r>
            <a:r>
              <a:rPr lang="it-IT" dirty="0" err="1"/>
              <a:t>it</a:t>
            </a:r>
            <a:r>
              <a:rPr lang="it-IT" dirty="0"/>
              <a:t> the agent color </a:t>
            </a:r>
            <a:r>
              <a:rPr lang="it-IT" dirty="0" err="1"/>
              <a:t>becomes</a:t>
            </a:r>
            <a:r>
              <a:rPr lang="it-IT" dirty="0"/>
              <a:t> red) the robot </a:t>
            </a:r>
            <a:r>
              <a:rPr lang="it-IT" dirty="0" err="1"/>
              <a:t>is</a:t>
            </a:r>
            <a:r>
              <a:rPr lang="it-IT" dirty="0"/>
              <a:t> </a:t>
            </a:r>
            <a:r>
              <a:rPr lang="it-IT" dirty="0" err="1"/>
              <a:t>detached</a:t>
            </a:r>
            <a:r>
              <a:rPr lang="it-IT" dirty="0"/>
              <a:t> from the </a:t>
            </a:r>
            <a:r>
              <a:rPr lang="it-IT" dirty="0" err="1"/>
              <a:t>formation</a:t>
            </a:r>
            <a:r>
              <a:rPr lang="it-IT" dirty="0"/>
              <a:t> and the </a:t>
            </a:r>
            <a:r>
              <a:rPr lang="it-IT" dirty="0" err="1"/>
              <a:t>others</a:t>
            </a:r>
            <a:r>
              <a:rPr lang="it-IT" dirty="0"/>
              <a:t> </a:t>
            </a:r>
            <a:r>
              <a:rPr lang="it-IT" dirty="0" err="1"/>
              <a:t>reconfigure</a:t>
            </a:r>
            <a:r>
              <a:rPr lang="it-IT" dirty="0"/>
              <a:t> </a:t>
            </a:r>
            <a:r>
              <a:rPr lang="it-IT" dirty="0" err="1"/>
              <a:t>into</a:t>
            </a:r>
            <a:r>
              <a:rPr lang="it-IT" dirty="0"/>
              <a:t> an </a:t>
            </a:r>
            <a:r>
              <a:rPr lang="it-IT" dirty="0" err="1"/>
              <a:t>equilateral</a:t>
            </a:r>
            <a:r>
              <a:rPr lang="it-IT" dirty="0"/>
              <a:t> </a:t>
            </a:r>
            <a:r>
              <a:rPr lang="it-IT" dirty="0" err="1"/>
              <a:t>triangle</a:t>
            </a:r>
            <a:r>
              <a:rPr lang="it-IT" dirty="0"/>
              <a:t> </a:t>
            </a:r>
            <a:r>
              <a:rPr lang="it-IT" dirty="0" err="1"/>
              <a:t>shape</a:t>
            </a:r>
            <a:r>
              <a:rPr lang="it-IT" dirty="0"/>
              <a:t>, </a:t>
            </a:r>
            <a:r>
              <a:rPr lang="it-IT" dirty="0" err="1"/>
              <a:t>continuing</a:t>
            </a:r>
            <a:r>
              <a:rPr lang="it-IT" dirty="0"/>
              <a:t> the task </a:t>
            </a:r>
            <a:r>
              <a:rPr lang="it-IT" dirty="0" err="1"/>
              <a:t>without</a:t>
            </a:r>
            <a:r>
              <a:rPr lang="it-IT" dirty="0"/>
              <a:t> lasting </a:t>
            </a:r>
            <a:r>
              <a:rPr lang="it-IT" dirty="0" err="1"/>
              <a:t>repercussions</a:t>
            </a:r>
            <a:r>
              <a:rPr lang="it-IT" dirty="0"/>
              <a:t>.</a:t>
            </a:r>
          </a:p>
          <a:p>
            <a:endParaRPr lang="it-IT" dirty="0"/>
          </a:p>
          <a:p>
            <a:r>
              <a:rPr lang="it-IT" dirty="0" err="1"/>
              <a:t>This</a:t>
            </a:r>
            <a:r>
              <a:rPr lang="it-IT" dirty="0"/>
              <a:t> plot shows the energy curve of the system vs. the one </a:t>
            </a:r>
            <a:r>
              <a:rPr lang="it-IT" dirty="0" err="1"/>
              <a:t>supplied</a:t>
            </a:r>
            <a:r>
              <a:rPr lang="it-IT" dirty="0"/>
              <a:t> </a:t>
            </a:r>
            <a:r>
              <a:rPr lang="it-IT" dirty="0" err="1"/>
              <a:t>through</a:t>
            </a:r>
            <a:r>
              <a:rPr lang="it-IT" dirty="0"/>
              <a:t> the input ports. </a:t>
            </a:r>
            <a:r>
              <a:rPr lang="it-IT" dirty="0" err="1"/>
              <a:t>Notice</a:t>
            </a:r>
            <a:r>
              <a:rPr lang="it-IT" dirty="0"/>
              <a:t> </a:t>
            </a:r>
            <a:r>
              <a:rPr lang="it-IT" dirty="0" err="1"/>
              <a:t>that</a:t>
            </a:r>
            <a:endParaRPr lang="it-IT" dirty="0"/>
          </a:p>
          <a:p>
            <a:pPr marL="0" indent="0">
              <a:buFontTx/>
              <a:buNone/>
            </a:pPr>
            <a:r>
              <a:rPr lang="it-IT" dirty="0" err="1"/>
              <a:t>their</a:t>
            </a:r>
            <a:r>
              <a:rPr lang="it-IT" dirty="0"/>
              <a:t> </a:t>
            </a:r>
            <a:r>
              <a:rPr lang="it-IT" dirty="0" err="1"/>
              <a:t>difference</a:t>
            </a:r>
            <a:r>
              <a:rPr lang="it-IT" dirty="0"/>
              <a:t> </a:t>
            </a:r>
            <a:r>
              <a:rPr lang="it-IT" dirty="0" err="1"/>
              <a:t>is</a:t>
            </a:r>
            <a:r>
              <a:rPr lang="it-IT" dirty="0"/>
              <a:t> </a:t>
            </a:r>
            <a:r>
              <a:rPr lang="it-IT" dirty="0" err="1"/>
              <a:t>constant</a:t>
            </a:r>
            <a:r>
              <a:rPr lang="it-IT" dirty="0"/>
              <a:t> </a:t>
            </a:r>
            <a:r>
              <a:rPr lang="it-IT" dirty="0" err="1"/>
              <a:t>until</a:t>
            </a:r>
            <a:r>
              <a:rPr lang="it-IT" dirty="0"/>
              <a:t> the fault: </a:t>
            </a:r>
            <a:r>
              <a:rPr lang="it-IT" dirty="0" err="1"/>
              <a:t>this</a:t>
            </a:r>
            <a:r>
              <a:rPr lang="it-IT" dirty="0"/>
              <a:t> </a:t>
            </a:r>
            <a:r>
              <a:rPr lang="it-IT" dirty="0" err="1"/>
              <a:t>is</a:t>
            </a:r>
            <a:r>
              <a:rPr lang="it-IT" dirty="0"/>
              <a:t> </a:t>
            </a:r>
            <a:r>
              <a:rPr lang="it-IT" dirty="0" err="1"/>
              <a:t>because</a:t>
            </a:r>
            <a:r>
              <a:rPr lang="it-IT" dirty="0"/>
              <a:t> the </a:t>
            </a:r>
            <a:r>
              <a:rPr lang="it-IT" dirty="0" err="1"/>
              <a:t>conversion</a:t>
            </a:r>
            <a:r>
              <a:rPr lang="it-IT" dirty="0"/>
              <a:t> rate beta </a:t>
            </a:r>
            <a:r>
              <a:rPr lang="it-IT" dirty="0" err="1"/>
              <a:t>is</a:t>
            </a:r>
            <a:r>
              <a:rPr lang="it-IT" dirty="0"/>
              <a:t> set to 1, </a:t>
            </a:r>
            <a:r>
              <a:rPr lang="it-IT" dirty="0" err="1"/>
              <a:t>meaning</a:t>
            </a:r>
            <a:r>
              <a:rPr lang="it-IT" dirty="0"/>
              <a:t> </a:t>
            </a:r>
            <a:r>
              <a:rPr lang="it-IT" dirty="0" err="1"/>
              <a:t>that</a:t>
            </a:r>
            <a:r>
              <a:rPr lang="it-IT" dirty="0"/>
              <a:t> the </a:t>
            </a:r>
            <a:r>
              <a:rPr lang="it-IT" dirty="0" err="1"/>
              <a:t>constant</a:t>
            </a:r>
            <a:r>
              <a:rPr lang="it-IT" dirty="0"/>
              <a:t> </a:t>
            </a:r>
            <a:r>
              <a:rPr lang="it-IT" dirty="0" err="1"/>
              <a:t>value</a:t>
            </a:r>
            <a:r>
              <a:rPr lang="it-IT" dirty="0"/>
              <a:t> </a:t>
            </a:r>
            <a:r>
              <a:rPr lang="it-IT" dirty="0" err="1"/>
              <a:t>corresponds</a:t>
            </a:r>
            <a:r>
              <a:rPr lang="it-IT" dirty="0"/>
              <a:t> to the sum of the </a:t>
            </a:r>
            <a:r>
              <a:rPr lang="it-IT" dirty="0" err="1"/>
              <a:t>initial</a:t>
            </a:r>
            <a:r>
              <a:rPr lang="it-IT" dirty="0"/>
              <a:t> energy in the tanks. Some power </a:t>
            </a:r>
            <a:r>
              <a:rPr lang="it-IT" dirty="0" err="1"/>
              <a:t>is</a:t>
            </a:r>
            <a:r>
              <a:rPr lang="it-IT" dirty="0"/>
              <a:t> </a:t>
            </a:r>
            <a:r>
              <a:rPr lang="it-IT" dirty="0" err="1"/>
              <a:t>lost</a:t>
            </a:r>
            <a:r>
              <a:rPr lang="it-IT" dirty="0"/>
              <a:t> due to the fault, </a:t>
            </a:r>
            <a:r>
              <a:rPr lang="it-IT" dirty="0" err="1"/>
              <a:t>but</a:t>
            </a:r>
            <a:r>
              <a:rPr lang="it-IT" dirty="0"/>
              <a:t> the leak </a:t>
            </a:r>
            <a:r>
              <a:rPr lang="it-IT" dirty="0" err="1"/>
              <a:t>is</a:t>
            </a:r>
            <a:r>
              <a:rPr lang="it-IT" dirty="0"/>
              <a:t> </a:t>
            </a:r>
            <a:r>
              <a:rPr lang="it-IT" dirty="0" err="1"/>
              <a:t>fixed</a:t>
            </a:r>
            <a:r>
              <a:rPr lang="it-IT" dirty="0"/>
              <a:t> </a:t>
            </a:r>
            <a:r>
              <a:rPr lang="it-IT" dirty="0" err="1"/>
              <a:t>when</a:t>
            </a:r>
            <a:r>
              <a:rPr lang="it-IT" dirty="0"/>
              <a:t> the </a:t>
            </a:r>
            <a:r>
              <a:rPr lang="it-IT" dirty="0" err="1"/>
              <a:t>riconfiguration</a:t>
            </a:r>
            <a:r>
              <a:rPr lang="it-IT" dirty="0"/>
              <a:t> </a:t>
            </a:r>
            <a:r>
              <a:rPr lang="it-IT" dirty="0" err="1"/>
              <a:t>is</a:t>
            </a:r>
            <a:r>
              <a:rPr lang="it-IT" dirty="0"/>
              <a:t> </a:t>
            </a:r>
            <a:r>
              <a:rPr lang="it-IT" dirty="0" err="1"/>
              <a:t>carried</a:t>
            </a:r>
            <a:r>
              <a:rPr lang="it-IT" dirty="0"/>
              <a:t> out.</a:t>
            </a:r>
          </a:p>
        </p:txBody>
      </p:sp>
      <p:sp>
        <p:nvSpPr>
          <p:cNvPr id="4" name="Segnaposto numero diapositiva 3"/>
          <p:cNvSpPr>
            <a:spLocks noGrp="1"/>
          </p:cNvSpPr>
          <p:nvPr>
            <p:ph type="sldNum" sz="quarter" idx="5"/>
          </p:nvPr>
        </p:nvSpPr>
        <p:spPr/>
        <p:txBody>
          <a:bodyPr/>
          <a:lstStyle/>
          <a:p>
            <a:fld id="{E6B6A389-EEC7-4AFB-9EAB-D56E20184150}" type="slidenum">
              <a:rPr lang="it-IT" smtClean="0"/>
              <a:t>19</a:t>
            </a:fld>
            <a:endParaRPr lang="it-IT"/>
          </a:p>
        </p:txBody>
      </p:sp>
    </p:spTree>
    <p:extLst>
      <p:ext uri="{BB962C8B-B14F-4D97-AF65-F5344CB8AC3E}">
        <p14:creationId xmlns:p14="http://schemas.microsoft.com/office/powerpoint/2010/main" val="1790934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For the second </a:t>
            </a:r>
            <a:r>
              <a:rPr lang="it-IT" dirty="0" err="1"/>
              <a:t>run</a:t>
            </a:r>
            <a:r>
              <a:rPr lang="it-IT" dirty="0"/>
              <a:t>, agent 4 </a:t>
            </a:r>
            <a:r>
              <a:rPr lang="it-IT" dirty="0" err="1"/>
              <a:t>is</a:t>
            </a:r>
            <a:r>
              <a:rPr lang="it-IT" dirty="0"/>
              <a:t> </a:t>
            </a:r>
            <a:r>
              <a:rPr lang="it-IT" dirty="0" err="1"/>
              <a:t>affected</a:t>
            </a:r>
            <a:r>
              <a:rPr lang="it-IT" dirty="0"/>
              <a:t> </a:t>
            </a:r>
            <a:r>
              <a:rPr lang="it-IT" dirty="0" err="1"/>
              <a:t>instead</a:t>
            </a:r>
            <a:r>
              <a:rPr lang="it-IT" dirty="0"/>
              <a:t> by a random additive input </a:t>
            </a:r>
            <a:r>
              <a:rPr lang="it-IT" dirty="0" err="1"/>
              <a:t>disturbance</a:t>
            </a:r>
            <a:r>
              <a:rPr lang="it-IT" dirty="0"/>
              <a:t> </a:t>
            </a:r>
            <a:r>
              <a:rPr lang="it-IT" dirty="0" err="1"/>
              <a:t>that</a:t>
            </a:r>
            <a:r>
              <a:rPr lang="it-IT" dirty="0"/>
              <a:t> makes </a:t>
            </a:r>
            <a:r>
              <a:rPr lang="it-IT" dirty="0" err="1"/>
              <a:t>it</a:t>
            </a:r>
            <a:r>
              <a:rPr lang="it-IT" dirty="0"/>
              <a:t> </a:t>
            </a:r>
            <a:r>
              <a:rPr lang="it-IT" dirty="0" err="1"/>
              <a:t>behave</a:t>
            </a:r>
            <a:r>
              <a:rPr lang="it-IT" dirty="0"/>
              <a:t> </a:t>
            </a:r>
            <a:r>
              <a:rPr lang="it-IT" dirty="0" err="1"/>
              <a:t>unpredictably</a:t>
            </a:r>
            <a:r>
              <a:rPr lang="it-IT" dirty="0"/>
              <a:t> </a:t>
            </a:r>
            <a:r>
              <a:rPr lang="it-IT" dirty="0" err="1"/>
              <a:t>starting</a:t>
            </a:r>
            <a:r>
              <a:rPr lang="it-IT" dirty="0"/>
              <a:t> from t = 4 seconds. </a:t>
            </a:r>
            <a:r>
              <a:rPr lang="it-IT" dirty="0" err="1"/>
              <a:t>Also</a:t>
            </a:r>
            <a:r>
              <a:rPr lang="it-IT" dirty="0"/>
              <a:t> </a:t>
            </a:r>
            <a:r>
              <a:rPr lang="it-IT" dirty="0" err="1"/>
              <a:t>here</a:t>
            </a:r>
            <a:r>
              <a:rPr lang="it-IT" dirty="0"/>
              <a:t>, the </a:t>
            </a:r>
            <a:r>
              <a:rPr lang="it-IT" dirty="0" err="1"/>
              <a:t>faulty</a:t>
            </a:r>
            <a:r>
              <a:rPr lang="it-IT" dirty="0"/>
              <a:t> robot </a:t>
            </a:r>
            <a:r>
              <a:rPr lang="it-IT" dirty="0" err="1"/>
              <a:t>is</a:t>
            </a:r>
            <a:r>
              <a:rPr lang="it-IT" dirty="0"/>
              <a:t> </a:t>
            </a:r>
            <a:r>
              <a:rPr lang="it-IT" dirty="0" err="1"/>
              <a:t>identified</a:t>
            </a:r>
            <a:r>
              <a:rPr lang="it-IT" dirty="0"/>
              <a:t> and </a:t>
            </a:r>
            <a:r>
              <a:rPr lang="it-IT" dirty="0" err="1"/>
              <a:t>detached</a:t>
            </a:r>
            <a:r>
              <a:rPr lang="it-IT" dirty="0"/>
              <a:t> from the </a:t>
            </a:r>
            <a:r>
              <a:rPr lang="it-IT" dirty="0" err="1"/>
              <a:t>formation</a:t>
            </a:r>
            <a:r>
              <a:rPr lang="it-IT" dirty="0"/>
              <a:t> and the </a:t>
            </a:r>
            <a:r>
              <a:rPr lang="it-IT" dirty="0" err="1"/>
              <a:t>others</a:t>
            </a:r>
            <a:r>
              <a:rPr lang="it-IT" dirty="0"/>
              <a:t> </a:t>
            </a:r>
            <a:r>
              <a:rPr lang="it-IT" dirty="0" err="1"/>
              <a:t>reconfigure</a:t>
            </a:r>
            <a:r>
              <a:rPr lang="it-IT" dirty="0"/>
              <a:t> </a:t>
            </a:r>
            <a:r>
              <a:rPr lang="it-IT" dirty="0" err="1"/>
              <a:t>into</a:t>
            </a:r>
            <a:r>
              <a:rPr lang="it-IT" dirty="0"/>
              <a:t> an </a:t>
            </a:r>
            <a:r>
              <a:rPr lang="it-IT" dirty="0" err="1"/>
              <a:t>equilateral</a:t>
            </a:r>
            <a:r>
              <a:rPr lang="it-IT" dirty="0"/>
              <a:t> </a:t>
            </a:r>
            <a:r>
              <a:rPr lang="it-IT" dirty="0" err="1"/>
              <a:t>triangle</a:t>
            </a:r>
            <a:r>
              <a:rPr lang="it-IT" dirty="0"/>
              <a:t> </a:t>
            </a:r>
            <a:r>
              <a:rPr lang="it-IT" dirty="0" err="1"/>
              <a:t>shape</a:t>
            </a:r>
            <a:r>
              <a:rPr lang="it-IT" dirty="0"/>
              <a:t>, </a:t>
            </a:r>
            <a:r>
              <a:rPr lang="it-IT" dirty="0" err="1"/>
              <a:t>continuing</a:t>
            </a:r>
            <a:r>
              <a:rPr lang="it-IT" dirty="0"/>
              <a:t> the task </a:t>
            </a:r>
            <a:r>
              <a:rPr lang="it-IT" dirty="0" err="1"/>
              <a:t>without</a:t>
            </a:r>
            <a:r>
              <a:rPr lang="it-IT" dirty="0"/>
              <a:t> lasting </a:t>
            </a:r>
            <a:r>
              <a:rPr lang="it-IT" dirty="0" err="1"/>
              <a:t>repercussions</a:t>
            </a:r>
            <a:r>
              <a:rPr lang="it-IT" dirty="0"/>
              <a:t>.</a:t>
            </a:r>
          </a:p>
          <a:p>
            <a:endParaRPr lang="it-IT" dirty="0"/>
          </a:p>
        </p:txBody>
      </p:sp>
      <p:sp>
        <p:nvSpPr>
          <p:cNvPr id="4" name="Segnaposto numero diapositiva 3"/>
          <p:cNvSpPr>
            <a:spLocks noGrp="1"/>
          </p:cNvSpPr>
          <p:nvPr>
            <p:ph type="sldNum" sz="quarter" idx="5"/>
          </p:nvPr>
        </p:nvSpPr>
        <p:spPr/>
        <p:txBody>
          <a:bodyPr/>
          <a:lstStyle/>
          <a:p>
            <a:fld id="{E6B6A389-EEC7-4AFB-9EAB-D56E20184150}" type="slidenum">
              <a:rPr lang="it-IT" smtClean="0"/>
              <a:t>20</a:t>
            </a:fld>
            <a:endParaRPr lang="it-IT"/>
          </a:p>
        </p:txBody>
      </p:sp>
    </p:spTree>
    <p:extLst>
      <p:ext uri="{BB962C8B-B14F-4D97-AF65-F5344CB8AC3E}">
        <p14:creationId xmlns:p14="http://schemas.microsoft.com/office/powerpoint/2010/main" val="116887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Consider</a:t>
            </a:r>
            <a:r>
              <a:rPr lang="it-IT" dirty="0"/>
              <a:t> a multi-robot system (like a group of </a:t>
            </a:r>
            <a:r>
              <a:rPr lang="it-IT" dirty="0" err="1"/>
              <a:t>UAVs</a:t>
            </a:r>
            <a:r>
              <a:rPr lang="it-IT" dirty="0"/>
              <a:t>): the </a:t>
            </a:r>
            <a:r>
              <a:rPr lang="it-IT" dirty="0" err="1"/>
              <a:t>aim</a:t>
            </a:r>
            <a:r>
              <a:rPr lang="it-IT" dirty="0"/>
              <a:t> of </a:t>
            </a:r>
            <a:r>
              <a:rPr lang="it-IT" dirty="0" err="1"/>
              <a:t>this</a:t>
            </a:r>
            <a:r>
              <a:rPr lang="it-IT" dirty="0"/>
              <a:t> work </a:t>
            </a:r>
            <a:r>
              <a:rPr lang="it-IT" dirty="0" err="1"/>
              <a:t>is</a:t>
            </a:r>
            <a:r>
              <a:rPr lang="it-IT" dirty="0"/>
              <a:t> to design a </a:t>
            </a:r>
            <a:r>
              <a:rPr lang="it-IT" dirty="0" err="1"/>
              <a:t>decentralized</a:t>
            </a:r>
            <a:r>
              <a:rPr lang="it-IT" dirty="0"/>
              <a:t> control </a:t>
            </a:r>
            <a:r>
              <a:rPr lang="it-IT" dirty="0" err="1"/>
              <a:t>law</a:t>
            </a:r>
            <a:r>
              <a:rPr lang="it-IT" dirty="0"/>
              <a:t> to </a:t>
            </a:r>
            <a:r>
              <a:rPr lang="it-IT" dirty="0" err="1"/>
              <a:t>keep</a:t>
            </a:r>
            <a:r>
              <a:rPr lang="it-IT" dirty="0"/>
              <a:t> the </a:t>
            </a:r>
            <a:r>
              <a:rPr lang="it-IT" dirty="0" err="1"/>
              <a:t>robots</a:t>
            </a:r>
            <a:r>
              <a:rPr lang="it-IT" dirty="0"/>
              <a:t> in </a:t>
            </a:r>
            <a:r>
              <a:rPr lang="it-IT" dirty="0" err="1"/>
              <a:t>formation</a:t>
            </a:r>
            <a:r>
              <a:rPr lang="it-IT" dirty="0"/>
              <a:t>, </a:t>
            </a:r>
            <a:r>
              <a:rPr lang="it-IT" dirty="0" err="1"/>
              <a:t>which</a:t>
            </a:r>
            <a:r>
              <a:rPr lang="it-IT" dirty="0"/>
              <a:t> </a:t>
            </a:r>
            <a:r>
              <a:rPr lang="it-IT" dirty="0" err="1"/>
              <a:t>means</a:t>
            </a:r>
            <a:r>
              <a:rPr lang="it-IT" dirty="0"/>
              <a:t> making </a:t>
            </a:r>
            <a:r>
              <a:rPr lang="it-IT" dirty="0" err="1"/>
              <a:t>them</a:t>
            </a:r>
            <a:r>
              <a:rPr lang="it-IT" dirty="0"/>
              <a:t> assume </a:t>
            </a:r>
            <a:r>
              <a:rPr lang="it-IT" dirty="0" err="1"/>
              <a:t>fixed</a:t>
            </a:r>
            <a:r>
              <a:rPr lang="it-IT" dirty="0"/>
              <a:t> relative </a:t>
            </a:r>
            <a:r>
              <a:rPr lang="it-IT" dirty="0" err="1"/>
              <a:t>generalized</a:t>
            </a:r>
            <a:r>
              <a:rPr lang="it-IT" dirty="0"/>
              <a:t> </a:t>
            </a:r>
            <a:r>
              <a:rPr lang="it-IT" dirty="0" err="1"/>
              <a:t>coordinates</a:t>
            </a:r>
            <a:r>
              <a:rPr lang="it-IT" dirty="0"/>
              <a:t> with </a:t>
            </a:r>
            <a:r>
              <a:rPr lang="it-IT" dirty="0" err="1"/>
              <a:t>respect</a:t>
            </a:r>
            <a:r>
              <a:rPr lang="it-IT" dirty="0"/>
              <a:t> to </a:t>
            </a:r>
            <a:r>
              <a:rPr lang="it-IT" dirty="0" err="1"/>
              <a:t>each</a:t>
            </a:r>
            <a:r>
              <a:rPr lang="it-IT" dirty="0"/>
              <a:t> </a:t>
            </a:r>
            <a:r>
              <a:rPr lang="it-IT" dirty="0" err="1"/>
              <a:t>other</a:t>
            </a:r>
            <a:r>
              <a:rPr lang="it-IT" dirty="0"/>
              <a:t>. </a:t>
            </a:r>
            <a:r>
              <a:rPr lang="it-IT" dirty="0" err="1"/>
              <a:t>Moreover</a:t>
            </a:r>
            <a:r>
              <a:rPr lang="it-IT" dirty="0"/>
              <a:t>, the </a:t>
            </a:r>
            <a:r>
              <a:rPr lang="it-IT" dirty="0" err="1"/>
              <a:t>formation</a:t>
            </a:r>
            <a:r>
              <a:rPr lang="it-IT" dirty="0"/>
              <a:t> </a:t>
            </a:r>
            <a:r>
              <a:rPr lang="it-IT" dirty="0" err="1"/>
              <a:t>should</a:t>
            </a:r>
            <a:r>
              <a:rPr lang="it-IT" dirty="0"/>
              <a:t> be </a:t>
            </a:r>
            <a:r>
              <a:rPr lang="it-IT" dirty="0" err="1"/>
              <a:t>able</a:t>
            </a:r>
            <a:r>
              <a:rPr lang="it-IT" dirty="0"/>
              <a:t> to </a:t>
            </a:r>
            <a:r>
              <a:rPr lang="it-IT" dirty="0" err="1"/>
              <a:t>respond</a:t>
            </a:r>
            <a:r>
              <a:rPr lang="it-IT" dirty="0"/>
              <a:t> to </a:t>
            </a:r>
            <a:r>
              <a:rPr lang="it-IT" dirty="0" err="1"/>
              <a:t>possible</a:t>
            </a:r>
            <a:r>
              <a:rPr lang="it-IT" dirty="0"/>
              <a:t> faults </a:t>
            </a:r>
            <a:r>
              <a:rPr lang="it-IT" dirty="0" err="1"/>
              <a:t>affecting</a:t>
            </a:r>
            <a:r>
              <a:rPr lang="it-IT" dirty="0"/>
              <a:t> one or more agents by </a:t>
            </a:r>
            <a:r>
              <a:rPr lang="it-IT" dirty="0" err="1"/>
              <a:t>reconfiguring</a:t>
            </a:r>
            <a:r>
              <a:rPr lang="it-IT" dirty="0"/>
              <a:t> </a:t>
            </a:r>
            <a:r>
              <a:rPr lang="it-IT" dirty="0" err="1"/>
              <a:t>itself</a:t>
            </a:r>
            <a:r>
              <a:rPr lang="it-IT" dirty="0"/>
              <a:t>. A </a:t>
            </a:r>
            <a:r>
              <a:rPr lang="it-IT" dirty="0" err="1"/>
              <a:t>fundamental</a:t>
            </a:r>
            <a:r>
              <a:rPr lang="it-IT" dirty="0"/>
              <a:t> </a:t>
            </a:r>
            <a:r>
              <a:rPr lang="it-IT" dirty="0" err="1"/>
              <a:t>requirement</a:t>
            </a:r>
            <a:r>
              <a:rPr lang="it-IT" dirty="0"/>
              <a:t> </a:t>
            </a:r>
            <a:r>
              <a:rPr lang="it-IT" dirty="0" err="1"/>
              <a:t>is</a:t>
            </a:r>
            <a:r>
              <a:rPr lang="it-IT" dirty="0"/>
              <a:t> </a:t>
            </a:r>
            <a:r>
              <a:rPr lang="it-IT" dirty="0" err="1"/>
              <a:t>that</a:t>
            </a:r>
            <a:r>
              <a:rPr lang="it-IT" dirty="0"/>
              <a:t> the </a:t>
            </a:r>
            <a:r>
              <a:rPr lang="it-IT" dirty="0" err="1"/>
              <a:t>final</a:t>
            </a:r>
            <a:r>
              <a:rPr lang="it-IT" dirty="0"/>
              <a:t> system </a:t>
            </a:r>
            <a:r>
              <a:rPr lang="it-IT" dirty="0" err="1"/>
              <a:t>should</a:t>
            </a:r>
            <a:r>
              <a:rPr lang="it-IT" dirty="0"/>
              <a:t> be passive with </a:t>
            </a:r>
            <a:r>
              <a:rPr lang="it-IT" dirty="0" err="1"/>
              <a:t>respect</a:t>
            </a:r>
            <a:r>
              <a:rPr lang="it-IT" dirty="0"/>
              <a:t> to an input/output </a:t>
            </a:r>
            <a:r>
              <a:rPr lang="it-IT" dirty="0" err="1"/>
              <a:t>pair</a:t>
            </a:r>
            <a:r>
              <a:rPr lang="it-IT" dirty="0"/>
              <a:t> and a storage </a:t>
            </a:r>
            <a:r>
              <a:rPr lang="it-IT" dirty="0" err="1"/>
              <a:t>function</a:t>
            </a:r>
            <a:r>
              <a:rPr lang="it-IT" dirty="0"/>
              <a:t>.</a:t>
            </a:r>
          </a:p>
          <a:p>
            <a:endParaRPr lang="it-IT" dirty="0"/>
          </a:p>
          <a:p>
            <a:r>
              <a:rPr lang="it-IT" dirty="0" err="1"/>
              <a:t>Advantages</a:t>
            </a:r>
            <a:r>
              <a:rPr lang="it-IT" dirty="0"/>
              <a:t> of passive systems include </a:t>
            </a:r>
            <a:r>
              <a:rPr lang="it-IT" dirty="0" err="1"/>
              <a:t>inherent</a:t>
            </a:r>
            <a:r>
              <a:rPr lang="it-IT" dirty="0"/>
              <a:t> </a:t>
            </a:r>
            <a:r>
              <a:rPr lang="it-IT" dirty="0" err="1"/>
              <a:t>stability</a:t>
            </a:r>
            <a:r>
              <a:rPr lang="it-IT" dirty="0"/>
              <a:t> and MP with </a:t>
            </a:r>
            <a:r>
              <a:rPr lang="it-IT" dirty="0" err="1"/>
              <a:t>respect</a:t>
            </a:r>
            <a:r>
              <a:rPr lang="it-IT" dirty="0"/>
              <a:t> to the </a:t>
            </a:r>
            <a:r>
              <a:rPr lang="it-IT" dirty="0" err="1"/>
              <a:t>chosen</a:t>
            </a:r>
            <a:r>
              <a:rPr lang="it-IT" dirty="0"/>
              <a:t> input/output </a:t>
            </a:r>
            <a:r>
              <a:rPr lang="it-IT" dirty="0" err="1"/>
              <a:t>pair</a:t>
            </a:r>
            <a:r>
              <a:rPr lang="it-IT" dirty="0"/>
              <a:t>, and easy </a:t>
            </a:r>
            <a:r>
              <a:rPr lang="it-IT" dirty="0" err="1"/>
              <a:t>controllability</a:t>
            </a:r>
            <a:r>
              <a:rPr lang="it-IT" dirty="0"/>
              <a:t> </a:t>
            </a:r>
            <a:r>
              <a:rPr lang="it-IT" dirty="0" err="1"/>
              <a:t>using</a:t>
            </a:r>
            <a:r>
              <a:rPr lang="it-IT" dirty="0"/>
              <a:t> </a:t>
            </a:r>
            <a:r>
              <a:rPr lang="it-IT" dirty="0" err="1"/>
              <a:t>simple</a:t>
            </a:r>
            <a:r>
              <a:rPr lang="it-IT" dirty="0"/>
              <a:t> feedback </a:t>
            </a:r>
            <a:r>
              <a:rPr lang="it-IT" dirty="0" err="1"/>
              <a:t>laws</a:t>
            </a:r>
            <a:r>
              <a:rPr lang="it-IT" dirty="0"/>
              <a:t>.</a:t>
            </a:r>
          </a:p>
        </p:txBody>
      </p:sp>
      <p:sp>
        <p:nvSpPr>
          <p:cNvPr id="4" name="Segnaposto numero diapositiva 3"/>
          <p:cNvSpPr>
            <a:spLocks noGrp="1"/>
          </p:cNvSpPr>
          <p:nvPr>
            <p:ph type="sldNum" sz="quarter" idx="5"/>
          </p:nvPr>
        </p:nvSpPr>
        <p:spPr/>
        <p:txBody>
          <a:bodyPr/>
          <a:lstStyle/>
          <a:p>
            <a:fld id="{E6B6A389-EEC7-4AFB-9EAB-D56E20184150}" type="slidenum">
              <a:rPr lang="it-IT" smtClean="0"/>
              <a:t>3</a:t>
            </a:fld>
            <a:endParaRPr lang="it-IT"/>
          </a:p>
        </p:txBody>
      </p:sp>
    </p:spTree>
    <p:extLst>
      <p:ext uri="{BB962C8B-B14F-4D97-AF65-F5344CB8AC3E}">
        <p14:creationId xmlns:p14="http://schemas.microsoft.com/office/powerpoint/2010/main" val="268366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Let’s</a:t>
            </a:r>
            <a:r>
              <a:rPr lang="it-IT" dirty="0"/>
              <a:t> go </a:t>
            </a:r>
            <a:r>
              <a:rPr lang="it-IT" dirty="0" err="1"/>
              <a:t>ahead</a:t>
            </a:r>
            <a:r>
              <a:rPr lang="it-IT" dirty="0"/>
              <a:t> by </a:t>
            </a:r>
            <a:r>
              <a:rPr lang="it-IT" dirty="0" err="1"/>
              <a:t>describing</a:t>
            </a:r>
            <a:r>
              <a:rPr lang="it-IT" dirty="0"/>
              <a:t> the </a:t>
            </a:r>
            <a:r>
              <a:rPr lang="it-IT" dirty="0" err="1"/>
              <a:t>problem</a:t>
            </a:r>
            <a:r>
              <a:rPr lang="it-IT" dirty="0"/>
              <a:t> </a:t>
            </a:r>
            <a:r>
              <a:rPr lang="it-IT" dirty="0" err="1"/>
              <a:t>at</a:t>
            </a:r>
            <a:r>
              <a:rPr lang="it-IT" dirty="0"/>
              <a:t> hand.</a:t>
            </a:r>
          </a:p>
        </p:txBody>
      </p:sp>
      <p:sp>
        <p:nvSpPr>
          <p:cNvPr id="4" name="Segnaposto numero diapositiva 3"/>
          <p:cNvSpPr>
            <a:spLocks noGrp="1"/>
          </p:cNvSpPr>
          <p:nvPr>
            <p:ph type="sldNum" sz="quarter" idx="5"/>
          </p:nvPr>
        </p:nvSpPr>
        <p:spPr/>
        <p:txBody>
          <a:bodyPr/>
          <a:lstStyle/>
          <a:p>
            <a:fld id="{E6B6A389-EEC7-4AFB-9EAB-D56E20184150}" type="slidenum">
              <a:rPr lang="it-IT" smtClean="0"/>
              <a:t>4</a:t>
            </a:fld>
            <a:endParaRPr lang="it-IT"/>
          </a:p>
        </p:txBody>
      </p:sp>
    </p:spTree>
    <p:extLst>
      <p:ext uri="{BB962C8B-B14F-4D97-AF65-F5344CB8AC3E}">
        <p14:creationId xmlns:p14="http://schemas.microsoft.com/office/powerpoint/2010/main" val="216813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Consider</a:t>
            </a:r>
            <a:r>
              <a:rPr lang="it-IT" dirty="0"/>
              <a:t> </a:t>
            </a:r>
            <a:r>
              <a:rPr lang="it-IT" dirty="0" err="1"/>
              <a:t>each</a:t>
            </a:r>
            <a:r>
              <a:rPr lang="it-IT" dirty="0"/>
              <a:t> robot </a:t>
            </a:r>
            <a:r>
              <a:rPr lang="it-IT" dirty="0" err="1"/>
              <a:t>as</a:t>
            </a:r>
            <a:r>
              <a:rPr lang="it-IT" dirty="0"/>
              <a:t> a </a:t>
            </a:r>
            <a:r>
              <a:rPr lang="it-IT" dirty="0" err="1"/>
              <a:t>simple</a:t>
            </a:r>
            <a:r>
              <a:rPr lang="it-IT" dirty="0"/>
              <a:t> point mass with gen. </a:t>
            </a:r>
            <a:r>
              <a:rPr lang="it-IT" dirty="0" err="1"/>
              <a:t>coordinates</a:t>
            </a:r>
            <a:r>
              <a:rPr lang="it-IT" dirty="0"/>
              <a:t> q in </a:t>
            </a:r>
            <a:r>
              <a:rPr lang="it-IT" dirty="0" err="1"/>
              <a:t>R^n</a:t>
            </a:r>
            <a:r>
              <a:rPr lang="it-IT" dirty="0"/>
              <a:t>. The best framework </a:t>
            </a:r>
            <a:r>
              <a:rPr lang="it-IT" dirty="0" err="1"/>
              <a:t>we</a:t>
            </a:r>
            <a:r>
              <a:rPr lang="it-IT" dirty="0"/>
              <a:t> can use to model </a:t>
            </a:r>
            <a:r>
              <a:rPr lang="it-IT" dirty="0" err="1"/>
              <a:t>this</a:t>
            </a:r>
            <a:r>
              <a:rPr lang="it-IT" dirty="0"/>
              <a:t> </a:t>
            </a:r>
            <a:r>
              <a:rPr lang="it-IT" dirty="0" err="1"/>
              <a:t>object</a:t>
            </a:r>
            <a:r>
              <a:rPr lang="it-IT" dirty="0"/>
              <a:t> and </a:t>
            </a:r>
            <a:r>
              <a:rPr lang="it-IT" dirty="0" err="1"/>
              <a:t>correctly</a:t>
            </a:r>
            <a:r>
              <a:rPr lang="it-IT" dirty="0"/>
              <a:t> take power flow (and </a:t>
            </a:r>
            <a:r>
              <a:rPr lang="it-IT" dirty="0" err="1"/>
              <a:t>therfore</a:t>
            </a:r>
            <a:r>
              <a:rPr lang="it-IT" dirty="0"/>
              <a:t> </a:t>
            </a:r>
            <a:r>
              <a:rPr lang="it-IT" dirty="0" err="1"/>
              <a:t>passivity</a:t>
            </a:r>
            <a:r>
              <a:rPr lang="it-IT" dirty="0"/>
              <a:t>) </a:t>
            </a:r>
            <a:r>
              <a:rPr lang="it-IT" dirty="0" err="1"/>
              <a:t>into</a:t>
            </a:r>
            <a:r>
              <a:rPr lang="it-IT" dirty="0"/>
              <a:t> account </a:t>
            </a:r>
            <a:r>
              <a:rPr lang="it-IT" dirty="0" err="1"/>
              <a:t>is</a:t>
            </a:r>
            <a:r>
              <a:rPr lang="it-IT" dirty="0"/>
              <a:t> the port-</a:t>
            </a:r>
            <a:r>
              <a:rPr lang="it-IT" dirty="0" err="1"/>
              <a:t>Hamiltonian</a:t>
            </a:r>
            <a:r>
              <a:rPr lang="it-IT" dirty="0"/>
              <a:t>: </a:t>
            </a:r>
            <a:r>
              <a:rPr lang="it-IT" dirty="0" err="1"/>
              <a:t>according</a:t>
            </a:r>
            <a:r>
              <a:rPr lang="it-IT" dirty="0"/>
              <a:t> to </a:t>
            </a:r>
            <a:r>
              <a:rPr lang="it-IT" dirty="0" err="1"/>
              <a:t>it</a:t>
            </a:r>
            <a:r>
              <a:rPr lang="it-IT" dirty="0"/>
              <a:t>, </a:t>
            </a:r>
            <a:r>
              <a:rPr lang="it-IT" dirty="0" err="1"/>
              <a:t>we</a:t>
            </a:r>
            <a:r>
              <a:rPr lang="it-IT" dirty="0"/>
              <a:t> can </a:t>
            </a:r>
            <a:r>
              <a:rPr lang="it-IT" dirty="0" err="1"/>
              <a:t>assign</a:t>
            </a:r>
            <a:r>
              <a:rPr lang="it-IT" dirty="0"/>
              <a:t> to </a:t>
            </a:r>
            <a:r>
              <a:rPr lang="it-IT" dirty="0" err="1"/>
              <a:t>each</a:t>
            </a:r>
            <a:r>
              <a:rPr lang="it-IT" dirty="0"/>
              <a:t> robot a state (</a:t>
            </a:r>
            <a:r>
              <a:rPr lang="it-IT" dirty="0" err="1"/>
              <a:t>its</a:t>
            </a:r>
            <a:r>
              <a:rPr lang="it-IT" dirty="0"/>
              <a:t> </a:t>
            </a:r>
            <a:r>
              <a:rPr lang="it-IT" dirty="0" err="1"/>
              <a:t>momentum</a:t>
            </a:r>
            <a:r>
              <a:rPr lang="it-IT" dirty="0"/>
              <a:t> p) and an energy </a:t>
            </a:r>
            <a:r>
              <a:rPr lang="it-IT" dirty="0" err="1"/>
              <a:t>function</a:t>
            </a:r>
            <a:r>
              <a:rPr lang="it-IT" dirty="0"/>
              <a:t> (</a:t>
            </a:r>
            <a:r>
              <a:rPr lang="it-IT" dirty="0" err="1"/>
              <a:t>its</a:t>
            </a:r>
            <a:r>
              <a:rPr lang="it-IT" dirty="0"/>
              <a:t> </a:t>
            </a:r>
            <a:r>
              <a:rPr lang="it-IT" dirty="0" err="1"/>
              <a:t>kinetic</a:t>
            </a:r>
            <a:r>
              <a:rPr lang="it-IT" dirty="0"/>
              <a:t> energy T). </a:t>
            </a:r>
            <a:r>
              <a:rPr lang="it-IT" dirty="0" err="1"/>
              <a:t>Naturally</a:t>
            </a:r>
            <a:r>
              <a:rPr lang="it-IT" dirty="0"/>
              <a:t>, the input </a:t>
            </a:r>
            <a:r>
              <a:rPr lang="it-IT" dirty="0" err="1"/>
              <a:t>should</a:t>
            </a:r>
            <a:r>
              <a:rPr lang="it-IT" dirty="0"/>
              <a:t> be a gen. force, and the output a gen. </a:t>
            </a:r>
            <a:r>
              <a:rPr lang="it-IT" dirty="0" err="1"/>
              <a:t>velocity</a:t>
            </a:r>
            <a:r>
              <a:rPr lang="it-IT" dirty="0"/>
              <a:t>. The dynamics </a:t>
            </a:r>
            <a:r>
              <a:rPr lang="it-IT" dirty="0" err="1"/>
              <a:t>also</a:t>
            </a:r>
            <a:r>
              <a:rPr lang="it-IT" dirty="0"/>
              <a:t> </a:t>
            </a:r>
            <a:r>
              <a:rPr lang="it-IT" dirty="0" err="1"/>
              <a:t>involves</a:t>
            </a:r>
            <a:r>
              <a:rPr lang="it-IT" dirty="0"/>
              <a:t> a dissipative </a:t>
            </a:r>
            <a:r>
              <a:rPr lang="it-IT" dirty="0" err="1"/>
              <a:t>term</a:t>
            </a:r>
            <a:r>
              <a:rPr lang="it-IT" dirty="0"/>
              <a:t>.</a:t>
            </a:r>
          </a:p>
          <a:p>
            <a:endParaRPr lang="it-IT" dirty="0"/>
          </a:p>
          <a:p>
            <a:r>
              <a:rPr lang="it-IT" dirty="0"/>
              <a:t>Computing the time derivative of T yields the power </a:t>
            </a:r>
            <a:r>
              <a:rPr lang="it-IT" dirty="0" err="1"/>
              <a:t>flowing</a:t>
            </a:r>
            <a:r>
              <a:rPr lang="it-IT" dirty="0"/>
              <a:t> </a:t>
            </a:r>
            <a:r>
              <a:rPr lang="it-IT" dirty="0" err="1"/>
              <a:t>through</a:t>
            </a:r>
            <a:r>
              <a:rPr lang="it-IT" dirty="0"/>
              <a:t> the robot: by the chain rule, </a:t>
            </a:r>
            <a:r>
              <a:rPr lang="it-IT" dirty="0" err="1"/>
              <a:t>there</a:t>
            </a:r>
            <a:r>
              <a:rPr lang="it-IT" dirty="0"/>
              <a:t> </a:t>
            </a:r>
            <a:r>
              <a:rPr lang="it-IT" dirty="0" err="1"/>
              <a:t>is</a:t>
            </a:r>
            <a:r>
              <a:rPr lang="it-IT" dirty="0"/>
              <a:t> a power </a:t>
            </a:r>
            <a:r>
              <a:rPr lang="it-IT" dirty="0" err="1"/>
              <a:t>quantity</a:t>
            </a:r>
            <a:r>
              <a:rPr lang="it-IT" dirty="0"/>
              <a:t> </a:t>
            </a:r>
            <a:r>
              <a:rPr lang="it-IT" dirty="0" err="1"/>
              <a:t>exchanged</a:t>
            </a:r>
            <a:r>
              <a:rPr lang="it-IT" dirty="0"/>
              <a:t> via the input port, and </a:t>
            </a:r>
            <a:r>
              <a:rPr lang="it-IT" dirty="0" err="1"/>
              <a:t>another</a:t>
            </a:r>
            <a:r>
              <a:rPr lang="it-IT" dirty="0"/>
              <a:t> positive </a:t>
            </a:r>
            <a:r>
              <a:rPr lang="it-IT" dirty="0" err="1"/>
              <a:t>quantity</a:t>
            </a:r>
            <a:r>
              <a:rPr lang="it-IT" dirty="0"/>
              <a:t> </a:t>
            </a:r>
            <a:r>
              <a:rPr lang="it-IT" dirty="0" err="1"/>
              <a:t>dissipated</a:t>
            </a:r>
            <a:r>
              <a:rPr lang="it-IT" dirty="0"/>
              <a:t> </a:t>
            </a:r>
            <a:r>
              <a:rPr lang="it-IT" dirty="0" err="1"/>
              <a:t>into</a:t>
            </a:r>
            <a:r>
              <a:rPr lang="it-IT" dirty="0"/>
              <a:t> </a:t>
            </a:r>
            <a:r>
              <a:rPr lang="it-IT" dirty="0" err="1"/>
              <a:t>heat</a:t>
            </a:r>
            <a:r>
              <a:rPr lang="it-IT" dirty="0"/>
              <a:t>.</a:t>
            </a:r>
          </a:p>
        </p:txBody>
      </p:sp>
      <p:sp>
        <p:nvSpPr>
          <p:cNvPr id="4" name="Segnaposto numero diapositiva 3"/>
          <p:cNvSpPr>
            <a:spLocks noGrp="1"/>
          </p:cNvSpPr>
          <p:nvPr>
            <p:ph type="sldNum" sz="quarter" idx="5"/>
          </p:nvPr>
        </p:nvSpPr>
        <p:spPr/>
        <p:txBody>
          <a:bodyPr/>
          <a:lstStyle/>
          <a:p>
            <a:fld id="{E6B6A389-EEC7-4AFB-9EAB-D56E20184150}" type="slidenum">
              <a:rPr lang="it-IT" smtClean="0"/>
              <a:t>5</a:t>
            </a:fld>
            <a:endParaRPr lang="it-IT"/>
          </a:p>
        </p:txBody>
      </p:sp>
    </p:spTree>
    <p:extLst>
      <p:ext uri="{BB962C8B-B14F-4D97-AF65-F5344CB8AC3E}">
        <p14:creationId xmlns:p14="http://schemas.microsoft.com/office/powerpoint/2010/main" val="222145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Once </a:t>
            </a:r>
            <a:r>
              <a:rPr lang="it-IT" dirty="0" err="1"/>
              <a:t>again</a:t>
            </a:r>
            <a:r>
              <a:rPr lang="it-IT" dirty="0"/>
              <a:t>, the goal </a:t>
            </a:r>
            <a:r>
              <a:rPr lang="it-IT" dirty="0" err="1"/>
              <a:t>is</a:t>
            </a:r>
            <a:r>
              <a:rPr lang="it-IT" dirty="0"/>
              <a:t> to </a:t>
            </a:r>
            <a:r>
              <a:rPr lang="it-IT" dirty="0" err="1"/>
              <a:t>regulate</a:t>
            </a:r>
            <a:r>
              <a:rPr lang="it-IT" dirty="0"/>
              <a:t> the relative </a:t>
            </a:r>
            <a:r>
              <a:rPr lang="it-IT" dirty="0" err="1"/>
              <a:t>configuration</a:t>
            </a:r>
            <a:r>
              <a:rPr lang="it-IT" dirty="0"/>
              <a:t> of a group of N </a:t>
            </a:r>
            <a:r>
              <a:rPr lang="it-IT" dirty="0" err="1"/>
              <a:t>robots</a:t>
            </a:r>
            <a:r>
              <a:rPr lang="it-IT" dirty="0"/>
              <a:t>, and </a:t>
            </a:r>
            <a:r>
              <a:rPr lang="it-IT" dirty="0" err="1"/>
              <a:t>this</a:t>
            </a:r>
            <a:r>
              <a:rPr lang="it-IT" dirty="0"/>
              <a:t> </a:t>
            </a:r>
            <a:r>
              <a:rPr lang="it-IT" dirty="0" err="1"/>
              <a:t>is</a:t>
            </a:r>
            <a:r>
              <a:rPr lang="it-IT" dirty="0"/>
              <a:t> </a:t>
            </a:r>
            <a:r>
              <a:rPr lang="it-IT" dirty="0" err="1"/>
              <a:t>only</a:t>
            </a:r>
            <a:r>
              <a:rPr lang="it-IT" dirty="0"/>
              <a:t> </a:t>
            </a:r>
            <a:r>
              <a:rPr lang="it-IT" dirty="0" err="1"/>
              <a:t>possible</a:t>
            </a:r>
            <a:r>
              <a:rPr lang="it-IT" dirty="0"/>
              <a:t> </a:t>
            </a:r>
            <a:r>
              <a:rPr lang="it-IT" dirty="0" err="1"/>
              <a:t>if</a:t>
            </a:r>
            <a:r>
              <a:rPr lang="it-IT" dirty="0"/>
              <a:t> the agents are </a:t>
            </a:r>
            <a:r>
              <a:rPr lang="it-IT" dirty="0" err="1"/>
              <a:t>able</a:t>
            </a:r>
            <a:r>
              <a:rPr lang="it-IT" dirty="0"/>
              <a:t> to </a:t>
            </a:r>
            <a:r>
              <a:rPr lang="it-IT" dirty="0" err="1"/>
              <a:t>communicate</a:t>
            </a:r>
            <a:r>
              <a:rPr lang="it-IT" dirty="0"/>
              <a:t> and </a:t>
            </a:r>
            <a:r>
              <a:rPr lang="it-IT" dirty="0" err="1"/>
              <a:t>sense</a:t>
            </a:r>
            <a:r>
              <a:rPr lang="it-IT" dirty="0"/>
              <a:t> </a:t>
            </a:r>
            <a:r>
              <a:rPr lang="it-IT" dirty="0" err="1"/>
              <a:t>each</a:t>
            </a:r>
            <a:r>
              <a:rPr lang="it-IT" dirty="0"/>
              <a:t> </a:t>
            </a:r>
            <a:r>
              <a:rPr lang="it-IT" dirty="0" err="1"/>
              <a:t>other</a:t>
            </a:r>
            <a:r>
              <a:rPr lang="it-IT" dirty="0"/>
              <a:t>. </a:t>
            </a:r>
            <a:r>
              <a:rPr lang="it-IT" dirty="0" err="1"/>
              <a:t>This</a:t>
            </a:r>
            <a:r>
              <a:rPr lang="it-IT" dirty="0"/>
              <a:t> capability </a:t>
            </a:r>
            <a:r>
              <a:rPr lang="it-IT" dirty="0" err="1"/>
              <a:t>is</a:t>
            </a:r>
            <a:r>
              <a:rPr lang="it-IT" dirty="0"/>
              <a:t> </a:t>
            </a:r>
            <a:r>
              <a:rPr lang="it-IT" dirty="0" err="1"/>
              <a:t>usually</a:t>
            </a:r>
            <a:r>
              <a:rPr lang="it-IT" dirty="0"/>
              <a:t> </a:t>
            </a:r>
            <a:r>
              <a:rPr lang="it-IT" dirty="0" err="1"/>
              <a:t>encoded</a:t>
            </a:r>
            <a:r>
              <a:rPr lang="it-IT" dirty="0"/>
              <a:t> for </a:t>
            </a:r>
            <a:r>
              <a:rPr lang="it-IT" dirty="0" err="1"/>
              <a:t>all</a:t>
            </a:r>
            <a:r>
              <a:rPr lang="it-IT" dirty="0"/>
              <a:t> the agents </a:t>
            </a:r>
            <a:r>
              <a:rPr lang="it-IT" dirty="0" err="1"/>
              <a:t>using</a:t>
            </a:r>
            <a:r>
              <a:rPr lang="it-IT" dirty="0"/>
              <a:t> a </a:t>
            </a:r>
            <a:r>
              <a:rPr lang="it-IT" dirty="0" err="1"/>
              <a:t>graph</a:t>
            </a:r>
            <a:r>
              <a:rPr lang="it-IT" dirty="0"/>
              <a:t>. </a:t>
            </a:r>
          </a:p>
          <a:p>
            <a:endParaRPr lang="it-IT" dirty="0"/>
          </a:p>
          <a:p>
            <a:r>
              <a:rPr lang="it-IT" dirty="0" err="1"/>
              <a:t>Typically</a:t>
            </a:r>
            <a:r>
              <a:rPr lang="it-IT" dirty="0"/>
              <a:t>, for </a:t>
            </a:r>
            <a:r>
              <a:rPr lang="it-IT" dirty="0" err="1"/>
              <a:t>formation</a:t>
            </a:r>
            <a:r>
              <a:rPr lang="it-IT" dirty="0"/>
              <a:t> control </a:t>
            </a:r>
            <a:r>
              <a:rPr lang="it-IT" dirty="0" err="1"/>
              <a:t>problem</a:t>
            </a:r>
            <a:r>
              <a:rPr lang="it-IT" dirty="0"/>
              <a:t> </a:t>
            </a:r>
            <a:r>
              <a:rPr lang="it-IT" dirty="0" err="1"/>
              <a:t>it</a:t>
            </a:r>
            <a:r>
              <a:rPr lang="it-IT" dirty="0"/>
              <a:t> </a:t>
            </a:r>
            <a:r>
              <a:rPr lang="it-IT" dirty="0" err="1"/>
              <a:t>is</a:t>
            </a:r>
            <a:r>
              <a:rPr lang="it-IT" dirty="0"/>
              <a:t> </a:t>
            </a:r>
            <a:r>
              <a:rPr lang="it-IT" dirty="0" err="1"/>
              <a:t>useful</a:t>
            </a:r>
            <a:r>
              <a:rPr lang="it-IT" dirty="0"/>
              <a:t> to set one agent </a:t>
            </a:r>
            <a:r>
              <a:rPr lang="it-IT" dirty="0" err="1"/>
              <a:t>as</a:t>
            </a:r>
            <a:r>
              <a:rPr lang="it-IT" dirty="0"/>
              <a:t> leader and the </a:t>
            </a:r>
            <a:r>
              <a:rPr lang="it-IT" dirty="0" err="1"/>
              <a:t>others</a:t>
            </a:r>
            <a:r>
              <a:rPr lang="it-IT" dirty="0"/>
              <a:t> </a:t>
            </a:r>
            <a:r>
              <a:rPr lang="it-IT" dirty="0" err="1"/>
              <a:t>as</a:t>
            </a:r>
            <a:r>
              <a:rPr lang="it-IT" dirty="0"/>
              <a:t> followers.</a:t>
            </a:r>
          </a:p>
        </p:txBody>
      </p:sp>
      <p:sp>
        <p:nvSpPr>
          <p:cNvPr id="4" name="Segnaposto numero diapositiva 3"/>
          <p:cNvSpPr>
            <a:spLocks noGrp="1"/>
          </p:cNvSpPr>
          <p:nvPr>
            <p:ph type="sldNum" sz="quarter" idx="5"/>
          </p:nvPr>
        </p:nvSpPr>
        <p:spPr/>
        <p:txBody>
          <a:bodyPr/>
          <a:lstStyle/>
          <a:p>
            <a:fld id="{E6B6A389-EEC7-4AFB-9EAB-D56E20184150}" type="slidenum">
              <a:rPr lang="it-IT" smtClean="0"/>
              <a:t>6</a:t>
            </a:fld>
            <a:endParaRPr lang="it-IT"/>
          </a:p>
        </p:txBody>
      </p:sp>
    </p:spTree>
    <p:extLst>
      <p:ext uri="{BB962C8B-B14F-4D97-AF65-F5344CB8AC3E}">
        <p14:creationId xmlns:p14="http://schemas.microsoft.com/office/powerpoint/2010/main" val="64980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idea to </a:t>
            </a:r>
            <a:r>
              <a:rPr lang="it-IT" dirty="0" err="1"/>
              <a:t>enforce</a:t>
            </a:r>
            <a:r>
              <a:rPr lang="it-IT" dirty="0"/>
              <a:t> the relative </a:t>
            </a:r>
            <a:r>
              <a:rPr lang="it-IT" dirty="0" err="1"/>
              <a:t>configuration</a:t>
            </a:r>
            <a:r>
              <a:rPr lang="it-IT" dirty="0"/>
              <a:t> </a:t>
            </a:r>
            <a:r>
              <a:rPr lang="it-IT" dirty="0" err="1"/>
              <a:t>between</a:t>
            </a:r>
            <a:r>
              <a:rPr lang="it-IT" dirty="0"/>
              <a:t> the agents (and </a:t>
            </a:r>
            <a:r>
              <a:rPr lang="it-IT" dirty="0" err="1"/>
              <a:t>thus</a:t>
            </a:r>
            <a:r>
              <a:rPr lang="it-IT" dirty="0"/>
              <a:t> </a:t>
            </a:r>
            <a:r>
              <a:rPr lang="it-IT" dirty="0" err="1"/>
              <a:t>formation</a:t>
            </a:r>
            <a:r>
              <a:rPr lang="it-IT" dirty="0"/>
              <a:t> keeping) </a:t>
            </a:r>
            <a:r>
              <a:rPr lang="it-IT" dirty="0" err="1"/>
              <a:t>is</a:t>
            </a:r>
            <a:r>
              <a:rPr lang="it-IT" dirty="0"/>
              <a:t> to use </a:t>
            </a:r>
            <a:r>
              <a:rPr lang="it-IT" dirty="0" err="1"/>
              <a:t>as</a:t>
            </a:r>
            <a:r>
              <a:rPr lang="it-IT" dirty="0"/>
              <a:t> control inputs n-</a:t>
            </a:r>
            <a:r>
              <a:rPr lang="it-IT" dirty="0" err="1"/>
              <a:t>dimensional</a:t>
            </a:r>
            <a:r>
              <a:rPr lang="it-IT" dirty="0"/>
              <a:t> </a:t>
            </a:r>
            <a:r>
              <a:rPr lang="it-IT" dirty="0" err="1"/>
              <a:t>virtual</a:t>
            </a:r>
            <a:r>
              <a:rPr lang="it-IT" dirty="0"/>
              <a:t> springs </a:t>
            </a:r>
            <a:r>
              <a:rPr lang="it-IT" dirty="0" err="1"/>
              <a:t>elements</a:t>
            </a:r>
            <a:r>
              <a:rPr lang="it-IT" dirty="0"/>
              <a:t> </a:t>
            </a:r>
            <a:r>
              <a:rPr lang="it-IT" dirty="0" err="1"/>
              <a:t>connecting</a:t>
            </a:r>
            <a:r>
              <a:rPr lang="it-IT" dirty="0"/>
              <a:t> </a:t>
            </a:r>
            <a:r>
              <a:rPr lang="it-IT" dirty="0" err="1"/>
              <a:t>pairs</a:t>
            </a:r>
            <a:r>
              <a:rPr lang="it-IT" dirty="0"/>
              <a:t> of agents </a:t>
            </a:r>
            <a:r>
              <a:rPr lang="it-IT" dirty="0" err="1"/>
              <a:t>according</a:t>
            </a:r>
            <a:r>
              <a:rPr lang="it-IT" dirty="0"/>
              <a:t> to the </a:t>
            </a:r>
            <a:r>
              <a:rPr lang="it-IT" dirty="0" err="1"/>
              <a:t>edges</a:t>
            </a:r>
            <a:r>
              <a:rPr lang="it-IT" dirty="0"/>
              <a:t> of the </a:t>
            </a:r>
            <a:r>
              <a:rPr lang="it-IT" dirty="0" err="1"/>
              <a:t>graph</a:t>
            </a:r>
            <a:r>
              <a:rPr lang="it-IT" dirty="0"/>
              <a:t>. In the pH framework, </a:t>
            </a:r>
            <a:r>
              <a:rPr lang="it-IT" dirty="0" err="1"/>
              <a:t>if</a:t>
            </a:r>
            <a:r>
              <a:rPr lang="it-IT" dirty="0"/>
              <a:t> </a:t>
            </a:r>
            <a:r>
              <a:rPr lang="it-IT" dirty="0" err="1"/>
              <a:t>connected</a:t>
            </a:r>
            <a:r>
              <a:rPr lang="it-IT" dirty="0"/>
              <a:t> (sigma) a spring </a:t>
            </a:r>
            <a:r>
              <a:rPr lang="it-IT" dirty="0" err="1"/>
              <a:t>integrates</a:t>
            </a:r>
            <a:r>
              <a:rPr lang="it-IT" dirty="0"/>
              <a:t> the relative gen. </a:t>
            </a:r>
            <a:r>
              <a:rPr lang="it-IT" dirty="0" err="1"/>
              <a:t>velocity</a:t>
            </a:r>
            <a:r>
              <a:rPr lang="it-IT" dirty="0"/>
              <a:t> of the </a:t>
            </a:r>
            <a:r>
              <a:rPr lang="it-IT" dirty="0" err="1"/>
              <a:t>two</a:t>
            </a:r>
            <a:r>
              <a:rPr lang="it-IT" dirty="0"/>
              <a:t> agents </a:t>
            </a:r>
            <a:r>
              <a:rPr lang="it-IT" dirty="0" err="1"/>
              <a:t>involved</a:t>
            </a:r>
            <a:r>
              <a:rPr lang="it-IT" dirty="0"/>
              <a:t> (</a:t>
            </a:r>
            <a:r>
              <a:rPr lang="it-IT" dirty="0" err="1"/>
              <a:t>here</a:t>
            </a:r>
            <a:r>
              <a:rPr lang="it-IT" dirty="0"/>
              <a:t>, 1 and 2) </a:t>
            </a:r>
            <a:r>
              <a:rPr lang="it-IT" dirty="0" err="1"/>
              <a:t>into</a:t>
            </a:r>
            <a:r>
              <a:rPr lang="it-IT" dirty="0"/>
              <a:t> a </a:t>
            </a:r>
            <a:r>
              <a:rPr lang="it-IT" dirty="0" err="1"/>
              <a:t>generalized</a:t>
            </a:r>
            <a:r>
              <a:rPr lang="it-IT" dirty="0"/>
              <a:t> </a:t>
            </a:r>
            <a:r>
              <a:rPr lang="it-IT" dirty="0" err="1"/>
              <a:t>displacement</a:t>
            </a:r>
            <a:r>
              <a:rPr lang="it-IT" dirty="0"/>
              <a:t>, the state xi, </a:t>
            </a:r>
            <a:r>
              <a:rPr lang="it-IT" dirty="0" err="1"/>
              <a:t>which</a:t>
            </a:r>
            <a:r>
              <a:rPr lang="it-IT" dirty="0"/>
              <a:t> </a:t>
            </a:r>
            <a:r>
              <a:rPr lang="it-IT" dirty="0" err="1"/>
              <a:t>corresponds</a:t>
            </a:r>
            <a:r>
              <a:rPr lang="it-IT" dirty="0"/>
              <a:t> to a </a:t>
            </a:r>
            <a:r>
              <a:rPr lang="it-IT" dirty="0" err="1"/>
              <a:t>value</a:t>
            </a:r>
            <a:r>
              <a:rPr lang="it-IT" dirty="0"/>
              <a:t> of a </a:t>
            </a:r>
            <a:r>
              <a:rPr lang="it-IT" dirty="0" err="1"/>
              <a:t>potential</a:t>
            </a:r>
            <a:r>
              <a:rPr lang="it-IT" dirty="0"/>
              <a:t> energy </a:t>
            </a:r>
            <a:r>
              <a:rPr lang="it-IT" dirty="0" err="1"/>
              <a:t>function</a:t>
            </a:r>
            <a:r>
              <a:rPr lang="it-IT" dirty="0"/>
              <a:t> U. The spring </a:t>
            </a:r>
            <a:r>
              <a:rPr lang="it-IT" dirty="0" err="1"/>
              <a:t>returns</a:t>
            </a:r>
            <a:r>
              <a:rPr lang="it-IT" dirty="0"/>
              <a:t> a </a:t>
            </a:r>
            <a:r>
              <a:rPr lang="it-IT" dirty="0" err="1"/>
              <a:t>virtual</a:t>
            </a:r>
            <a:r>
              <a:rPr lang="it-IT" dirty="0"/>
              <a:t> </a:t>
            </a:r>
            <a:r>
              <a:rPr lang="it-IT" dirty="0" err="1"/>
              <a:t>elastic</a:t>
            </a:r>
            <a:r>
              <a:rPr lang="it-IT" dirty="0"/>
              <a:t> force, input of the robot dynamics </a:t>
            </a:r>
            <a:r>
              <a:rPr lang="it-IT" dirty="0" err="1"/>
              <a:t>through</a:t>
            </a:r>
            <a:r>
              <a:rPr lang="it-IT" dirty="0"/>
              <a:t> sigma.</a:t>
            </a:r>
          </a:p>
          <a:p>
            <a:endParaRPr lang="it-IT" dirty="0"/>
          </a:p>
          <a:p>
            <a:r>
              <a:rPr lang="it-IT" dirty="0"/>
              <a:t>Once </a:t>
            </a:r>
            <a:r>
              <a:rPr lang="it-IT" dirty="0" err="1"/>
              <a:t>again</a:t>
            </a:r>
            <a:r>
              <a:rPr lang="it-IT" dirty="0"/>
              <a:t>, </a:t>
            </a:r>
            <a:r>
              <a:rPr lang="it-IT" dirty="0" err="1"/>
              <a:t>we</a:t>
            </a:r>
            <a:r>
              <a:rPr lang="it-IT" dirty="0"/>
              <a:t> can compute the derivative of U to highlight the power flow, </a:t>
            </a:r>
            <a:r>
              <a:rPr lang="it-IT" dirty="0" err="1"/>
              <a:t>corresponding</a:t>
            </a:r>
            <a:r>
              <a:rPr lang="it-IT" dirty="0"/>
              <a:t> to the </a:t>
            </a:r>
            <a:r>
              <a:rPr lang="it-IT" dirty="0" err="1"/>
              <a:t>inner</a:t>
            </a:r>
            <a:r>
              <a:rPr lang="it-IT" dirty="0"/>
              <a:t> product of </a:t>
            </a:r>
            <a:r>
              <a:rPr lang="it-IT" dirty="0" err="1"/>
              <a:t>elastic</a:t>
            </a:r>
            <a:r>
              <a:rPr lang="it-IT" dirty="0"/>
              <a:t> force and agent relative </a:t>
            </a:r>
            <a:r>
              <a:rPr lang="it-IT" dirty="0" err="1"/>
              <a:t>velocity</a:t>
            </a:r>
            <a:r>
              <a:rPr lang="it-IT" dirty="0"/>
              <a:t>.</a:t>
            </a:r>
          </a:p>
        </p:txBody>
      </p:sp>
      <p:sp>
        <p:nvSpPr>
          <p:cNvPr id="4" name="Segnaposto numero diapositiva 3"/>
          <p:cNvSpPr>
            <a:spLocks noGrp="1"/>
          </p:cNvSpPr>
          <p:nvPr>
            <p:ph type="sldNum" sz="quarter" idx="5"/>
          </p:nvPr>
        </p:nvSpPr>
        <p:spPr/>
        <p:txBody>
          <a:bodyPr/>
          <a:lstStyle/>
          <a:p>
            <a:fld id="{E6B6A389-EEC7-4AFB-9EAB-D56E20184150}" type="slidenum">
              <a:rPr lang="it-IT" smtClean="0"/>
              <a:t>8</a:t>
            </a:fld>
            <a:endParaRPr lang="it-IT"/>
          </a:p>
        </p:txBody>
      </p:sp>
    </p:spTree>
    <p:extLst>
      <p:ext uri="{BB962C8B-B14F-4D97-AF65-F5344CB8AC3E}">
        <p14:creationId xmlns:p14="http://schemas.microsoft.com/office/powerpoint/2010/main" val="120345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But </a:t>
            </a:r>
            <a:r>
              <a:rPr lang="it-IT" dirty="0" err="1"/>
              <a:t>how</a:t>
            </a:r>
            <a:r>
              <a:rPr lang="it-IT" dirty="0"/>
              <a:t> </a:t>
            </a:r>
            <a:r>
              <a:rPr lang="it-IT" dirty="0" err="1"/>
              <a:t>should</a:t>
            </a:r>
            <a:r>
              <a:rPr lang="it-IT" dirty="0"/>
              <a:t> the </a:t>
            </a:r>
            <a:r>
              <a:rPr lang="it-IT" dirty="0" err="1"/>
              <a:t>potential</a:t>
            </a:r>
            <a:r>
              <a:rPr lang="it-IT" dirty="0"/>
              <a:t> energy </a:t>
            </a:r>
            <a:r>
              <a:rPr lang="it-IT" dirty="0" err="1"/>
              <a:t>function</a:t>
            </a:r>
            <a:r>
              <a:rPr lang="it-IT" dirty="0"/>
              <a:t> be made? For </a:t>
            </a:r>
            <a:r>
              <a:rPr lang="it-IT" dirty="0" err="1"/>
              <a:t>our</a:t>
            </a:r>
            <a:r>
              <a:rPr lang="it-IT" dirty="0"/>
              <a:t> </a:t>
            </a:r>
            <a:r>
              <a:rPr lang="it-IT" dirty="0" err="1"/>
              <a:t>purpose</a:t>
            </a:r>
            <a:r>
              <a:rPr lang="it-IT" dirty="0"/>
              <a:t>:</a:t>
            </a:r>
          </a:p>
          <a:p>
            <a:pPr marL="171450" indent="-171450">
              <a:buFontTx/>
              <a:buChar char="-"/>
            </a:pPr>
            <a:r>
              <a:rPr lang="it-IT" dirty="0" err="1"/>
              <a:t>We</a:t>
            </a:r>
            <a:r>
              <a:rPr lang="it-IT" dirty="0"/>
              <a:t> </a:t>
            </a:r>
            <a:r>
              <a:rPr lang="it-IT" dirty="0" err="1"/>
              <a:t>should</a:t>
            </a:r>
            <a:r>
              <a:rPr lang="it-IT" dirty="0"/>
              <a:t> be </a:t>
            </a:r>
            <a:r>
              <a:rPr lang="it-IT" dirty="0" err="1"/>
              <a:t>able</a:t>
            </a:r>
            <a:r>
              <a:rPr lang="it-IT" dirty="0"/>
              <a:t> to compute </a:t>
            </a:r>
            <a:r>
              <a:rPr lang="it-IT" dirty="0" err="1"/>
              <a:t>derivatives</a:t>
            </a:r>
            <a:r>
              <a:rPr lang="it-IT" dirty="0"/>
              <a:t> </a:t>
            </a:r>
            <a:r>
              <a:rPr lang="it-IT" dirty="0" err="1"/>
              <a:t>continuously</a:t>
            </a:r>
            <a:endParaRPr lang="it-IT" dirty="0"/>
          </a:p>
          <a:p>
            <a:pPr marL="171450" indent="-171450">
              <a:buFontTx/>
              <a:buChar char="-"/>
            </a:pPr>
            <a:r>
              <a:rPr lang="it-IT" dirty="0" err="1"/>
              <a:t>It</a:t>
            </a:r>
            <a:r>
              <a:rPr lang="it-IT" dirty="0"/>
              <a:t> </a:t>
            </a:r>
            <a:r>
              <a:rPr lang="it-IT" dirty="0" err="1"/>
              <a:t>should</a:t>
            </a:r>
            <a:r>
              <a:rPr lang="it-IT" dirty="0"/>
              <a:t> be </a:t>
            </a:r>
            <a:r>
              <a:rPr lang="it-IT" dirty="0" err="1"/>
              <a:t>lower</a:t>
            </a:r>
            <a:r>
              <a:rPr lang="it-IT" dirty="0"/>
              <a:t> </a:t>
            </a:r>
            <a:r>
              <a:rPr lang="it-IT" dirty="0" err="1"/>
              <a:t>bounded</a:t>
            </a:r>
            <a:r>
              <a:rPr lang="it-IT" dirty="0"/>
              <a:t> and </a:t>
            </a:r>
            <a:r>
              <a:rPr lang="it-IT" dirty="0" err="1"/>
              <a:t>have</a:t>
            </a:r>
            <a:r>
              <a:rPr lang="it-IT" dirty="0"/>
              <a:t> a minimum in d, the </a:t>
            </a:r>
            <a:r>
              <a:rPr lang="it-IT" dirty="0" err="1"/>
              <a:t>desired</a:t>
            </a:r>
            <a:r>
              <a:rPr lang="it-IT" dirty="0"/>
              <a:t> </a:t>
            </a:r>
            <a:r>
              <a:rPr lang="it-IT" dirty="0" err="1"/>
              <a:t>configuration</a:t>
            </a:r>
            <a:endParaRPr lang="it-IT" dirty="0"/>
          </a:p>
          <a:p>
            <a:pPr marL="171450" indent="-171450">
              <a:buFontTx/>
              <a:buChar char="-"/>
            </a:pPr>
            <a:r>
              <a:rPr lang="it-IT" dirty="0" err="1"/>
              <a:t>It</a:t>
            </a:r>
            <a:r>
              <a:rPr lang="it-IT" dirty="0"/>
              <a:t> </a:t>
            </a:r>
            <a:r>
              <a:rPr lang="it-IT" dirty="0" err="1"/>
              <a:t>should</a:t>
            </a:r>
            <a:r>
              <a:rPr lang="it-IT" dirty="0"/>
              <a:t> hit a </a:t>
            </a:r>
            <a:r>
              <a:rPr lang="it-IT" dirty="0" err="1"/>
              <a:t>peak</a:t>
            </a:r>
            <a:r>
              <a:rPr lang="it-IT" dirty="0"/>
              <a:t> in 0, to </a:t>
            </a:r>
            <a:r>
              <a:rPr lang="it-IT" dirty="0" err="1"/>
              <a:t>avoid</a:t>
            </a:r>
            <a:r>
              <a:rPr lang="it-IT" dirty="0"/>
              <a:t> robot </a:t>
            </a:r>
            <a:r>
              <a:rPr lang="it-IT" dirty="0" err="1"/>
              <a:t>collisions</a:t>
            </a:r>
            <a:endParaRPr lang="it-IT" dirty="0"/>
          </a:p>
          <a:p>
            <a:pPr marL="171450" indent="-171450">
              <a:buFontTx/>
              <a:buChar char="-"/>
            </a:pPr>
            <a:r>
              <a:rPr lang="it-IT" dirty="0"/>
              <a:t>the last </a:t>
            </a:r>
            <a:r>
              <a:rPr lang="it-IT" dirty="0" err="1"/>
              <a:t>condition</a:t>
            </a:r>
            <a:r>
              <a:rPr lang="it-IT" dirty="0"/>
              <a:t> </a:t>
            </a:r>
            <a:r>
              <a:rPr lang="it-IT" dirty="0" err="1"/>
              <a:t>imposes</a:t>
            </a:r>
            <a:r>
              <a:rPr lang="it-IT" dirty="0"/>
              <a:t> a maximum connection range</a:t>
            </a:r>
          </a:p>
          <a:p>
            <a:pPr marL="0" indent="0">
              <a:buFontTx/>
              <a:buNone/>
            </a:pPr>
            <a:r>
              <a:rPr lang="it-IT" dirty="0"/>
              <a:t>the </a:t>
            </a:r>
            <a:r>
              <a:rPr lang="it-IT" dirty="0" err="1"/>
              <a:t>classical</a:t>
            </a:r>
            <a:r>
              <a:rPr lang="it-IT" dirty="0"/>
              <a:t> </a:t>
            </a:r>
            <a:r>
              <a:rPr lang="it-IT" dirty="0" err="1"/>
              <a:t>elastic</a:t>
            </a:r>
            <a:r>
              <a:rPr lang="it-IT" dirty="0"/>
              <a:t> energy </a:t>
            </a:r>
            <a:r>
              <a:rPr lang="it-IT" dirty="0" err="1"/>
              <a:t>expression</a:t>
            </a:r>
            <a:r>
              <a:rPr lang="it-IT" dirty="0"/>
              <a:t>, with </a:t>
            </a:r>
            <a:r>
              <a:rPr lang="it-IT" dirty="0" err="1"/>
              <a:t>stiffness</a:t>
            </a:r>
            <a:r>
              <a:rPr lang="it-IT" dirty="0"/>
              <a:t> </a:t>
            </a:r>
            <a:r>
              <a:rPr lang="it-IT" dirty="0" err="1"/>
              <a:t>matrix</a:t>
            </a:r>
            <a:r>
              <a:rPr lang="it-IT" dirty="0"/>
              <a:t> K, </a:t>
            </a:r>
            <a:r>
              <a:rPr lang="it-IT" dirty="0" err="1"/>
              <a:t>only</a:t>
            </a:r>
            <a:r>
              <a:rPr lang="it-IT" dirty="0"/>
              <a:t> </a:t>
            </a:r>
            <a:r>
              <a:rPr lang="it-IT" dirty="0" err="1"/>
              <a:t>satisfies</a:t>
            </a:r>
            <a:r>
              <a:rPr lang="it-IT" dirty="0"/>
              <a:t> </a:t>
            </a:r>
            <a:r>
              <a:rPr lang="it-IT" dirty="0" err="1"/>
              <a:t>these</a:t>
            </a:r>
            <a:r>
              <a:rPr lang="it-IT" dirty="0"/>
              <a:t> </a:t>
            </a:r>
            <a:r>
              <a:rPr lang="it-IT" dirty="0" err="1"/>
              <a:t>requirements</a:t>
            </a:r>
            <a:r>
              <a:rPr lang="it-IT" dirty="0"/>
              <a:t> in a </a:t>
            </a:r>
            <a:r>
              <a:rPr lang="it-IT" dirty="0" err="1"/>
              <a:t>neighborhood</a:t>
            </a:r>
            <a:r>
              <a:rPr lang="it-IT" dirty="0"/>
              <a:t> of d.</a:t>
            </a:r>
          </a:p>
        </p:txBody>
      </p:sp>
      <p:sp>
        <p:nvSpPr>
          <p:cNvPr id="4" name="Segnaposto numero diapositiva 3"/>
          <p:cNvSpPr>
            <a:spLocks noGrp="1"/>
          </p:cNvSpPr>
          <p:nvPr>
            <p:ph type="sldNum" sz="quarter" idx="5"/>
          </p:nvPr>
        </p:nvSpPr>
        <p:spPr/>
        <p:txBody>
          <a:bodyPr/>
          <a:lstStyle/>
          <a:p>
            <a:fld id="{E6B6A389-EEC7-4AFB-9EAB-D56E20184150}" type="slidenum">
              <a:rPr lang="it-IT" smtClean="0"/>
              <a:t>9</a:t>
            </a:fld>
            <a:endParaRPr lang="it-IT"/>
          </a:p>
        </p:txBody>
      </p:sp>
    </p:spTree>
    <p:extLst>
      <p:ext uri="{BB962C8B-B14F-4D97-AF65-F5344CB8AC3E}">
        <p14:creationId xmlns:p14="http://schemas.microsoft.com/office/powerpoint/2010/main" val="356699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question</a:t>
            </a:r>
            <a:r>
              <a:rPr lang="it-IT" dirty="0"/>
              <a:t> </a:t>
            </a:r>
            <a:r>
              <a:rPr lang="it-IT" dirty="0" err="1"/>
              <a:t>is</a:t>
            </a:r>
            <a:r>
              <a:rPr lang="it-IT" dirty="0"/>
              <a:t> </a:t>
            </a:r>
            <a:r>
              <a:rPr lang="it-IT" dirty="0" err="1"/>
              <a:t>how</a:t>
            </a:r>
            <a:r>
              <a:rPr lang="it-IT" dirty="0"/>
              <a:t> can </a:t>
            </a:r>
            <a:r>
              <a:rPr lang="it-IT" dirty="0" err="1"/>
              <a:t>we</a:t>
            </a:r>
            <a:r>
              <a:rPr lang="it-IT" dirty="0"/>
              <a:t> </a:t>
            </a:r>
            <a:r>
              <a:rPr lang="it-IT" dirty="0" err="1"/>
              <a:t>detect</a:t>
            </a:r>
            <a:r>
              <a:rPr lang="it-IT" dirty="0"/>
              <a:t> a fault </a:t>
            </a:r>
            <a:r>
              <a:rPr lang="it-IT" dirty="0" err="1"/>
              <a:t>affecting</a:t>
            </a:r>
            <a:r>
              <a:rPr lang="it-IT" dirty="0"/>
              <a:t> one or more agents in a </a:t>
            </a:r>
            <a:r>
              <a:rPr lang="it-IT" dirty="0" err="1"/>
              <a:t>decentralized</a:t>
            </a:r>
            <a:r>
              <a:rPr lang="it-IT" dirty="0"/>
              <a:t> fashion? </a:t>
            </a:r>
            <a:r>
              <a:rPr lang="it-IT" dirty="0" err="1"/>
              <a:t>Let</a:t>
            </a:r>
            <a:r>
              <a:rPr lang="it-IT" dirty="0"/>
              <a:t> </a:t>
            </a:r>
            <a:r>
              <a:rPr lang="it-IT" dirty="0" err="1"/>
              <a:t>us</a:t>
            </a:r>
            <a:r>
              <a:rPr lang="it-IT" dirty="0"/>
              <a:t> suppose </a:t>
            </a:r>
            <a:r>
              <a:rPr lang="it-IT" dirty="0" err="1"/>
              <a:t>that</a:t>
            </a:r>
            <a:r>
              <a:rPr lang="it-IT" dirty="0"/>
              <a:t> relative </a:t>
            </a:r>
            <a:r>
              <a:rPr lang="it-IT" dirty="0" err="1"/>
              <a:t>velocity</a:t>
            </a:r>
            <a:r>
              <a:rPr lang="it-IT" dirty="0"/>
              <a:t> (or </a:t>
            </a:r>
            <a:r>
              <a:rPr lang="it-IT" dirty="0" err="1"/>
              <a:t>similarly</a:t>
            </a:r>
            <a:r>
              <a:rPr lang="it-IT" dirty="0"/>
              <a:t>, position) </a:t>
            </a:r>
            <a:r>
              <a:rPr lang="it-IT" dirty="0" err="1"/>
              <a:t>measurements</a:t>
            </a:r>
            <a:r>
              <a:rPr lang="it-IT" dirty="0"/>
              <a:t> are </a:t>
            </a:r>
            <a:r>
              <a:rPr lang="it-IT" dirty="0" err="1"/>
              <a:t>available</a:t>
            </a:r>
            <a:r>
              <a:rPr lang="it-IT" dirty="0"/>
              <a:t> to </a:t>
            </a:r>
            <a:r>
              <a:rPr lang="it-IT" dirty="0" err="1"/>
              <a:t>each</a:t>
            </a:r>
            <a:r>
              <a:rPr lang="it-IT" dirty="0"/>
              <a:t> agent with </a:t>
            </a:r>
            <a:r>
              <a:rPr lang="it-IT" dirty="0" err="1"/>
              <a:t>respect</a:t>
            </a:r>
            <a:r>
              <a:rPr lang="it-IT" dirty="0"/>
              <a:t> to </a:t>
            </a:r>
            <a:r>
              <a:rPr lang="it-IT" dirty="0" err="1"/>
              <a:t>its</a:t>
            </a:r>
            <a:r>
              <a:rPr lang="it-IT" dirty="0"/>
              <a:t> </a:t>
            </a:r>
            <a:r>
              <a:rPr lang="it-IT" dirty="0" err="1"/>
              <a:t>neighbors</a:t>
            </a:r>
            <a:r>
              <a:rPr lang="it-IT" dirty="0"/>
              <a:t>. The idea </a:t>
            </a:r>
            <a:r>
              <a:rPr lang="it-IT" dirty="0" err="1"/>
              <a:t>is</a:t>
            </a:r>
            <a:r>
              <a:rPr lang="it-IT" dirty="0"/>
              <a:t> </a:t>
            </a:r>
            <a:r>
              <a:rPr lang="it-IT" dirty="0" err="1"/>
              <a:t>that</a:t>
            </a:r>
            <a:r>
              <a:rPr lang="it-IT" dirty="0"/>
              <a:t>, </a:t>
            </a:r>
            <a:r>
              <a:rPr lang="it-IT" dirty="0" err="1"/>
              <a:t>since</a:t>
            </a:r>
            <a:r>
              <a:rPr lang="it-IT" dirty="0"/>
              <a:t> I know </a:t>
            </a:r>
            <a:r>
              <a:rPr lang="it-IT" dirty="0" err="1"/>
              <a:t>your</a:t>
            </a:r>
            <a:r>
              <a:rPr lang="it-IT" dirty="0"/>
              <a:t> dynamics and </a:t>
            </a:r>
            <a:r>
              <a:rPr lang="it-IT" dirty="0" err="1"/>
              <a:t>you</a:t>
            </a:r>
            <a:r>
              <a:rPr lang="it-IT" dirty="0"/>
              <a:t> know </a:t>
            </a:r>
            <a:r>
              <a:rPr lang="it-IT" dirty="0" err="1"/>
              <a:t>my</a:t>
            </a:r>
            <a:r>
              <a:rPr lang="it-IT" dirty="0"/>
              <a:t> dynamics NOMINALLY, </a:t>
            </a:r>
            <a:r>
              <a:rPr lang="it-IT" dirty="0" err="1"/>
              <a:t>each</a:t>
            </a:r>
            <a:r>
              <a:rPr lang="it-IT" dirty="0"/>
              <a:t> of </a:t>
            </a:r>
            <a:r>
              <a:rPr lang="it-IT" dirty="0" err="1"/>
              <a:t>us</a:t>
            </a:r>
            <a:r>
              <a:rPr lang="it-IT" dirty="0"/>
              <a:t> </a:t>
            </a:r>
            <a:r>
              <a:rPr lang="it-IT" dirty="0" err="1"/>
              <a:t>already</a:t>
            </a:r>
            <a:r>
              <a:rPr lang="it-IT" dirty="0"/>
              <a:t> </a:t>
            </a:r>
            <a:r>
              <a:rPr lang="it-IT" dirty="0" err="1"/>
              <a:t>expects</a:t>
            </a:r>
            <a:r>
              <a:rPr lang="it-IT" dirty="0"/>
              <a:t> the </a:t>
            </a:r>
            <a:r>
              <a:rPr lang="it-IT" dirty="0" err="1"/>
              <a:t>other</a:t>
            </a:r>
            <a:r>
              <a:rPr lang="it-IT" dirty="0"/>
              <a:t> to </a:t>
            </a:r>
            <a:r>
              <a:rPr lang="it-IT" dirty="0" err="1"/>
              <a:t>behave</a:t>
            </a:r>
            <a:r>
              <a:rPr lang="it-IT" dirty="0"/>
              <a:t> in some way (to assume a </a:t>
            </a:r>
            <a:r>
              <a:rPr lang="it-IT" dirty="0" err="1"/>
              <a:t>predicted</a:t>
            </a:r>
            <a:r>
              <a:rPr lang="it-IT" dirty="0"/>
              <a:t> </a:t>
            </a:r>
            <a:r>
              <a:rPr lang="it-IT" dirty="0" err="1"/>
              <a:t>velocity</a:t>
            </a:r>
            <a:r>
              <a:rPr lang="it-IT" dirty="0"/>
              <a:t>). Of </a:t>
            </a:r>
            <a:r>
              <a:rPr lang="it-IT" dirty="0" err="1"/>
              <a:t>course</a:t>
            </a:r>
            <a:r>
              <a:rPr lang="it-IT" dirty="0"/>
              <a:t>, small </a:t>
            </a:r>
            <a:r>
              <a:rPr lang="it-IT" dirty="0" err="1"/>
              <a:t>errors</a:t>
            </a:r>
            <a:r>
              <a:rPr lang="it-IT" dirty="0"/>
              <a:t> can be </a:t>
            </a:r>
            <a:r>
              <a:rPr lang="it-IT" dirty="0" err="1"/>
              <a:t>recovered</a:t>
            </a:r>
            <a:r>
              <a:rPr lang="it-IT" dirty="0"/>
              <a:t> </a:t>
            </a:r>
            <a:r>
              <a:rPr lang="it-IT" dirty="0" err="1"/>
              <a:t>through</a:t>
            </a:r>
            <a:r>
              <a:rPr lang="it-IT" dirty="0"/>
              <a:t> a </a:t>
            </a:r>
            <a:r>
              <a:rPr lang="it-IT" dirty="0" err="1"/>
              <a:t>correcting</a:t>
            </a:r>
            <a:r>
              <a:rPr lang="it-IT" dirty="0"/>
              <a:t> </a:t>
            </a:r>
            <a:r>
              <a:rPr lang="it-IT" dirty="0" err="1"/>
              <a:t>term</a:t>
            </a:r>
            <a:r>
              <a:rPr lang="it-IT" dirty="0"/>
              <a:t> </a:t>
            </a:r>
            <a:r>
              <a:rPr lang="it-IT" dirty="0" err="1"/>
              <a:t>relying</a:t>
            </a:r>
            <a:r>
              <a:rPr lang="it-IT" dirty="0"/>
              <a:t> on the </a:t>
            </a:r>
            <a:r>
              <a:rPr lang="it-IT" dirty="0" err="1"/>
              <a:t>actual</a:t>
            </a:r>
            <a:r>
              <a:rPr lang="it-IT" dirty="0"/>
              <a:t> </a:t>
            </a:r>
            <a:r>
              <a:rPr lang="it-IT" dirty="0" err="1"/>
              <a:t>measurements</a:t>
            </a:r>
            <a:r>
              <a:rPr lang="it-IT" dirty="0"/>
              <a:t>. </a:t>
            </a:r>
            <a:r>
              <a:rPr lang="it-IT" dirty="0" err="1"/>
              <a:t>If</a:t>
            </a:r>
            <a:r>
              <a:rPr lang="it-IT" dirty="0"/>
              <a:t> the </a:t>
            </a:r>
            <a:r>
              <a:rPr lang="it-IT" dirty="0" err="1"/>
              <a:t>estimated</a:t>
            </a:r>
            <a:r>
              <a:rPr lang="it-IT" dirty="0"/>
              <a:t> </a:t>
            </a:r>
            <a:r>
              <a:rPr lang="it-IT" dirty="0" err="1"/>
              <a:t>velocity</a:t>
            </a:r>
            <a:r>
              <a:rPr lang="it-IT" dirty="0"/>
              <a:t> are </a:t>
            </a:r>
            <a:r>
              <a:rPr lang="it-IT" dirty="0" err="1"/>
              <a:t>subtracted</a:t>
            </a:r>
            <a:r>
              <a:rPr lang="it-IT" dirty="0"/>
              <a:t>, under </a:t>
            </a:r>
            <a:r>
              <a:rPr lang="it-IT" dirty="0" err="1"/>
              <a:t>normal</a:t>
            </a:r>
            <a:r>
              <a:rPr lang="it-IT" dirty="0"/>
              <a:t> </a:t>
            </a:r>
            <a:r>
              <a:rPr lang="it-IT" dirty="0" err="1"/>
              <a:t>operating</a:t>
            </a:r>
            <a:r>
              <a:rPr lang="it-IT" dirty="0"/>
              <a:t> </a:t>
            </a:r>
            <a:r>
              <a:rPr lang="it-IT" dirty="0" err="1"/>
              <a:t>conditions</a:t>
            </a:r>
            <a:r>
              <a:rPr lang="it-IT" dirty="0"/>
              <a:t> the </a:t>
            </a:r>
            <a:r>
              <a:rPr lang="it-IT" dirty="0" err="1"/>
              <a:t>result</a:t>
            </a:r>
            <a:r>
              <a:rPr lang="it-IT" dirty="0"/>
              <a:t> </a:t>
            </a:r>
            <a:r>
              <a:rPr lang="it-IT" dirty="0" err="1"/>
              <a:t>should</a:t>
            </a:r>
            <a:r>
              <a:rPr lang="it-IT" dirty="0"/>
              <a:t> be </a:t>
            </a:r>
            <a:r>
              <a:rPr lang="it-IT" dirty="0" err="1"/>
              <a:t>pretty</a:t>
            </a:r>
            <a:r>
              <a:rPr lang="it-IT" dirty="0"/>
              <a:t> close to the relative </a:t>
            </a:r>
            <a:r>
              <a:rPr lang="it-IT" dirty="0" err="1"/>
              <a:t>velocity</a:t>
            </a:r>
            <a:r>
              <a:rPr lang="it-IT" dirty="0"/>
              <a:t> </a:t>
            </a:r>
            <a:r>
              <a:rPr lang="it-IT" dirty="0" err="1"/>
              <a:t>measurements</a:t>
            </a:r>
            <a:r>
              <a:rPr lang="it-IT" dirty="0"/>
              <a:t> (</a:t>
            </a:r>
            <a:r>
              <a:rPr lang="it-IT" dirty="0" err="1"/>
              <a:t>this</a:t>
            </a:r>
            <a:r>
              <a:rPr lang="it-IT" dirty="0"/>
              <a:t> </a:t>
            </a:r>
            <a:r>
              <a:rPr lang="it-IT" dirty="0" err="1"/>
              <a:t>is</a:t>
            </a:r>
            <a:r>
              <a:rPr lang="it-IT" dirty="0"/>
              <a:t> </a:t>
            </a:r>
            <a:r>
              <a:rPr lang="it-IT" dirty="0" err="1"/>
              <a:t>proven</a:t>
            </a:r>
            <a:r>
              <a:rPr lang="it-IT" dirty="0"/>
              <a:t> in the paper). But </a:t>
            </a:r>
            <a:r>
              <a:rPr lang="it-IT" dirty="0" err="1"/>
              <a:t>if</a:t>
            </a:r>
            <a:r>
              <a:rPr lang="it-IT" dirty="0"/>
              <a:t> </a:t>
            </a:r>
            <a:r>
              <a:rPr lang="it-IT" dirty="0" err="1"/>
              <a:t>this</a:t>
            </a:r>
            <a:r>
              <a:rPr lang="it-IT" dirty="0"/>
              <a:t> </a:t>
            </a:r>
            <a:r>
              <a:rPr lang="it-IT" dirty="0" err="1"/>
              <a:t>is</a:t>
            </a:r>
            <a:r>
              <a:rPr lang="it-IT" dirty="0"/>
              <a:t> </a:t>
            </a:r>
            <a:r>
              <a:rPr lang="it-IT" dirty="0" err="1"/>
              <a:t>not</a:t>
            </a:r>
            <a:r>
              <a:rPr lang="it-IT" dirty="0"/>
              <a:t> the case, the </a:t>
            </a:r>
            <a:r>
              <a:rPr lang="it-IT" dirty="0" err="1"/>
              <a:t>logical</a:t>
            </a:r>
            <a:r>
              <a:rPr lang="it-IT" dirty="0"/>
              <a:t> </a:t>
            </a:r>
            <a:r>
              <a:rPr lang="it-IT" dirty="0" err="1"/>
              <a:t>implication</a:t>
            </a:r>
            <a:r>
              <a:rPr lang="it-IT" dirty="0"/>
              <a:t> </a:t>
            </a:r>
            <a:r>
              <a:rPr lang="it-IT" dirty="0" err="1"/>
              <a:t>is</a:t>
            </a:r>
            <a:r>
              <a:rPr lang="it-IT" dirty="0"/>
              <a:t> </a:t>
            </a:r>
            <a:r>
              <a:rPr lang="it-IT" dirty="0" err="1"/>
              <a:t>that</a:t>
            </a:r>
            <a:r>
              <a:rPr lang="it-IT" dirty="0"/>
              <a:t> </a:t>
            </a:r>
            <a:r>
              <a:rPr lang="it-IT" dirty="0" err="1"/>
              <a:t>either</a:t>
            </a:r>
            <a:r>
              <a:rPr lang="it-IT" dirty="0"/>
              <a:t> </a:t>
            </a:r>
            <a:r>
              <a:rPr lang="it-IT" dirty="0" err="1"/>
              <a:t>my</a:t>
            </a:r>
            <a:r>
              <a:rPr lang="it-IT" dirty="0"/>
              <a:t> dynamics or </a:t>
            </a:r>
            <a:r>
              <a:rPr lang="it-IT" dirty="0" err="1"/>
              <a:t>yours</a:t>
            </a:r>
            <a:r>
              <a:rPr lang="it-IT" dirty="0"/>
              <a:t> </a:t>
            </a:r>
            <a:r>
              <a:rPr lang="it-IT" dirty="0" err="1"/>
              <a:t>is</a:t>
            </a:r>
            <a:r>
              <a:rPr lang="it-IT" dirty="0"/>
              <a:t> </a:t>
            </a:r>
            <a:r>
              <a:rPr lang="it-IT" dirty="0" err="1"/>
              <a:t>different</a:t>
            </a:r>
            <a:r>
              <a:rPr lang="it-IT" dirty="0"/>
              <a:t> from the </a:t>
            </a:r>
            <a:r>
              <a:rPr lang="it-IT" dirty="0" err="1"/>
              <a:t>nominal</a:t>
            </a:r>
            <a:r>
              <a:rPr lang="it-IT" dirty="0"/>
              <a:t> – </a:t>
            </a:r>
            <a:r>
              <a:rPr lang="it-IT" dirty="0" err="1"/>
              <a:t>meaning</a:t>
            </a:r>
            <a:r>
              <a:rPr lang="it-IT" dirty="0"/>
              <a:t> </a:t>
            </a:r>
            <a:r>
              <a:rPr lang="it-IT" dirty="0" err="1"/>
              <a:t>that</a:t>
            </a:r>
            <a:r>
              <a:rPr lang="it-IT" dirty="0"/>
              <a:t> </a:t>
            </a:r>
            <a:r>
              <a:rPr lang="it-IT" dirty="0" err="1"/>
              <a:t>there</a:t>
            </a:r>
            <a:r>
              <a:rPr lang="it-IT" dirty="0"/>
              <a:t> </a:t>
            </a:r>
            <a:r>
              <a:rPr lang="it-IT" dirty="0" err="1"/>
              <a:t>is</a:t>
            </a:r>
            <a:r>
              <a:rPr lang="it-IT" dirty="0"/>
              <a:t> a fault. </a:t>
            </a:r>
            <a:br>
              <a:rPr lang="it-IT" dirty="0"/>
            </a:br>
            <a:r>
              <a:rPr lang="it-IT" dirty="0" err="1"/>
              <a:t>Each</a:t>
            </a:r>
            <a:r>
              <a:rPr lang="it-IT" dirty="0"/>
              <a:t> agent can </a:t>
            </a:r>
            <a:r>
              <a:rPr lang="it-IT" dirty="0" err="1"/>
              <a:t>carry</a:t>
            </a:r>
            <a:r>
              <a:rPr lang="it-IT" dirty="0"/>
              <a:t> out </a:t>
            </a:r>
            <a:r>
              <a:rPr lang="it-IT" dirty="0" err="1"/>
              <a:t>this</a:t>
            </a:r>
            <a:r>
              <a:rPr lang="it-IT" dirty="0"/>
              <a:t> </a:t>
            </a:r>
            <a:r>
              <a:rPr lang="it-IT" dirty="0" err="1"/>
              <a:t>same</a:t>
            </a:r>
            <a:r>
              <a:rPr lang="it-IT" dirty="0"/>
              <a:t> </a:t>
            </a:r>
            <a:r>
              <a:rPr lang="it-IT" dirty="0" err="1"/>
              <a:t>reasoning</a:t>
            </a:r>
            <a:r>
              <a:rPr lang="it-IT" dirty="0"/>
              <a:t> for </a:t>
            </a:r>
            <a:r>
              <a:rPr lang="it-IT" dirty="0" err="1"/>
              <a:t>all</a:t>
            </a:r>
            <a:r>
              <a:rPr lang="it-IT" dirty="0"/>
              <a:t> the </a:t>
            </a:r>
            <a:r>
              <a:rPr lang="it-IT" dirty="0" err="1"/>
              <a:t>neighbors</a:t>
            </a:r>
            <a:r>
              <a:rPr lang="it-IT" dirty="0"/>
              <a:t> and build an array of N </a:t>
            </a:r>
            <a:r>
              <a:rPr lang="it-IT" dirty="0" err="1"/>
              <a:t>booleans</a:t>
            </a:r>
            <a:r>
              <a:rPr lang="it-IT" dirty="0"/>
              <a:t>, </a:t>
            </a:r>
            <a:r>
              <a:rPr lang="it-IT" dirty="0" err="1"/>
              <a:t>containing</a:t>
            </a:r>
            <a:r>
              <a:rPr lang="it-IT" dirty="0"/>
              <a:t> the «opinion» of the agent </a:t>
            </a:r>
            <a:r>
              <a:rPr lang="it-IT" dirty="0" err="1"/>
              <a:t>at</a:t>
            </a:r>
            <a:r>
              <a:rPr lang="it-IT" dirty="0"/>
              <a:t> hand on </a:t>
            </a:r>
            <a:r>
              <a:rPr lang="it-IT" dirty="0" err="1"/>
              <a:t>whether</a:t>
            </a:r>
            <a:r>
              <a:rPr lang="it-IT" dirty="0"/>
              <a:t> the </a:t>
            </a:r>
            <a:r>
              <a:rPr lang="it-IT" dirty="0" err="1"/>
              <a:t>other</a:t>
            </a:r>
            <a:r>
              <a:rPr lang="it-IT" dirty="0"/>
              <a:t> N-1 are </a:t>
            </a:r>
            <a:r>
              <a:rPr lang="it-IT" dirty="0" err="1"/>
              <a:t>faulty</a:t>
            </a:r>
            <a:r>
              <a:rPr lang="it-IT" dirty="0"/>
              <a:t>. (No connection or </a:t>
            </a:r>
            <a:r>
              <a:rPr lang="it-IT" dirty="0" err="1"/>
              <a:t>itself</a:t>
            </a:r>
            <a:r>
              <a:rPr lang="it-IT" dirty="0"/>
              <a:t> -&gt;0)</a:t>
            </a:r>
          </a:p>
        </p:txBody>
      </p:sp>
      <p:sp>
        <p:nvSpPr>
          <p:cNvPr id="4" name="Segnaposto numero diapositiva 3"/>
          <p:cNvSpPr>
            <a:spLocks noGrp="1"/>
          </p:cNvSpPr>
          <p:nvPr>
            <p:ph type="sldNum" sz="quarter" idx="5"/>
          </p:nvPr>
        </p:nvSpPr>
        <p:spPr/>
        <p:txBody>
          <a:bodyPr/>
          <a:lstStyle/>
          <a:p>
            <a:fld id="{E6B6A389-EEC7-4AFB-9EAB-D56E20184150}" type="slidenum">
              <a:rPr lang="it-IT" smtClean="0"/>
              <a:t>10</a:t>
            </a:fld>
            <a:endParaRPr lang="it-IT"/>
          </a:p>
        </p:txBody>
      </p:sp>
    </p:spTree>
    <p:extLst>
      <p:ext uri="{BB962C8B-B14F-4D97-AF65-F5344CB8AC3E}">
        <p14:creationId xmlns:p14="http://schemas.microsoft.com/office/powerpoint/2010/main" val="343256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Of </a:t>
            </a:r>
            <a:r>
              <a:rPr lang="it-IT" dirty="0" err="1"/>
              <a:t>course</a:t>
            </a:r>
            <a:r>
              <a:rPr lang="it-IT" dirty="0"/>
              <a:t>, </a:t>
            </a:r>
            <a:r>
              <a:rPr lang="it-IT" dirty="0" err="1"/>
              <a:t>these</a:t>
            </a:r>
            <a:r>
              <a:rPr lang="it-IT" dirty="0"/>
              <a:t> «opinions» can be </a:t>
            </a:r>
            <a:r>
              <a:rPr lang="it-IT" dirty="0" err="1"/>
              <a:t>different</a:t>
            </a:r>
            <a:r>
              <a:rPr lang="it-IT" dirty="0"/>
              <a:t> from agent to agent. For </a:t>
            </a:r>
            <a:r>
              <a:rPr lang="it-IT" dirty="0" err="1"/>
              <a:t>instance</a:t>
            </a:r>
            <a:r>
              <a:rPr lang="it-IT" dirty="0"/>
              <a:t>, a </a:t>
            </a:r>
            <a:r>
              <a:rPr lang="it-IT" dirty="0" err="1"/>
              <a:t>faulty</a:t>
            </a:r>
            <a:r>
              <a:rPr lang="it-IT" dirty="0"/>
              <a:t> agent </a:t>
            </a:r>
            <a:r>
              <a:rPr lang="it-IT" dirty="0" err="1"/>
              <a:t>will</a:t>
            </a:r>
            <a:r>
              <a:rPr lang="it-IT" dirty="0"/>
              <a:t> </a:t>
            </a:r>
            <a:r>
              <a:rPr lang="it-IT" dirty="0" err="1"/>
              <a:t>say</a:t>
            </a:r>
            <a:r>
              <a:rPr lang="it-IT" dirty="0"/>
              <a:t> </a:t>
            </a:r>
            <a:r>
              <a:rPr lang="it-IT" dirty="0" err="1"/>
              <a:t>that</a:t>
            </a:r>
            <a:r>
              <a:rPr lang="it-IT" dirty="0"/>
              <a:t> </a:t>
            </a:r>
            <a:r>
              <a:rPr lang="it-IT" dirty="0" err="1"/>
              <a:t>all</a:t>
            </a:r>
            <a:r>
              <a:rPr lang="it-IT" dirty="0"/>
              <a:t> of </a:t>
            </a:r>
            <a:r>
              <a:rPr lang="it-IT" dirty="0" err="1"/>
              <a:t>its</a:t>
            </a:r>
            <a:r>
              <a:rPr lang="it-IT" dirty="0"/>
              <a:t> </a:t>
            </a:r>
            <a:r>
              <a:rPr lang="it-IT" dirty="0" err="1"/>
              <a:t>neighbors</a:t>
            </a:r>
            <a:r>
              <a:rPr lang="it-IT" dirty="0"/>
              <a:t> are </a:t>
            </a:r>
            <a:r>
              <a:rPr lang="it-IT" dirty="0" err="1"/>
              <a:t>faulty</a:t>
            </a:r>
            <a:r>
              <a:rPr lang="it-IT" dirty="0"/>
              <a:t>. To </a:t>
            </a:r>
            <a:r>
              <a:rPr lang="it-IT" dirty="0" err="1"/>
              <a:t>find</a:t>
            </a:r>
            <a:r>
              <a:rPr lang="it-IT" dirty="0"/>
              <a:t> an agreement on the </a:t>
            </a:r>
            <a:r>
              <a:rPr lang="it-IT" dirty="0" err="1"/>
              <a:t>possibly</a:t>
            </a:r>
            <a:r>
              <a:rPr lang="it-IT" dirty="0"/>
              <a:t> </a:t>
            </a:r>
            <a:r>
              <a:rPr lang="it-IT" dirty="0" err="1"/>
              <a:t>faulty</a:t>
            </a:r>
            <a:r>
              <a:rPr lang="it-IT" dirty="0"/>
              <a:t> agent in a </a:t>
            </a:r>
            <a:r>
              <a:rPr lang="it-IT" dirty="0" err="1"/>
              <a:t>decentralized</a:t>
            </a:r>
            <a:r>
              <a:rPr lang="it-IT" dirty="0"/>
              <a:t> way, the idea </a:t>
            </a:r>
            <a:r>
              <a:rPr lang="it-IT" dirty="0" err="1"/>
              <a:t>is</a:t>
            </a:r>
            <a:r>
              <a:rPr lang="it-IT" dirty="0"/>
              <a:t> to </a:t>
            </a:r>
            <a:r>
              <a:rPr lang="it-IT" dirty="0" err="1"/>
              <a:t>run</a:t>
            </a:r>
            <a:r>
              <a:rPr lang="it-IT" dirty="0"/>
              <a:t> consensus </a:t>
            </a:r>
            <a:r>
              <a:rPr lang="it-IT" dirty="0" err="1"/>
              <a:t>periodically</a:t>
            </a:r>
            <a:r>
              <a:rPr lang="it-IT" dirty="0"/>
              <a:t> (</a:t>
            </a:r>
            <a:r>
              <a:rPr lang="it-IT" dirty="0" err="1"/>
              <a:t>every</a:t>
            </a:r>
            <a:r>
              <a:rPr lang="it-IT" dirty="0"/>
              <a:t> </a:t>
            </a:r>
            <a:r>
              <a:rPr lang="it-IT" dirty="0" err="1"/>
              <a:t>tau_star</a:t>
            </a:r>
            <a:r>
              <a:rPr lang="it-IT" dirty="0"/>
              <a:t> seconds) on a FSM. </a:t>
            </a:r>
            <a:r>
              <a:rPr lang="it-IT" dirty="0" err="1"/>
              <a:t>While</a:t>
            </a:r>
            <a:r>
              <a:rPr lang="it-IT" dirty="0"/>
              <a:t> pi </a:t>
            </a:r>
            <a:r>
              <a:rPr lang="it-IT" dirty="0" err="1"/>
              <a:t>is</a:t>
            </a:r>
            <a:r>
              <a:rPr lang="it-IT" dirty="0"/>
              <a:t> the consensus </a:t>
            </a:r>
            <a:r>
              <a:rPr lang="it-IT" dirty="0" err="1"/>
              <a:t>variable</a:t>
            </a:r>
            <a:r>
              <a:rPr lang="it-IT" dirty="0"/>
              <a:t>, Delta, a scalar for </a:t>
            </a:r>
            <a:r>
              <a:rPr lang="it-IT" dirty="0" err="1"/>
              <a:t>each</a:t>
            </a:r>
            <a:r>
              <a:rPr lang="it-IT" dirty="0"/>
              <a:t> robot, </a:t>
            </a:r>
            <a:r>
              <a:rPr lang="it-IT" dirty="0" err="1"/>
              <a:t>encodes</a:t>
            </a:r>
            <a:r>
              <a:rPr lang="it-IT" dirty="0"/>
              <a:t> the index of the </a:t>
            </a:r>
            <a:r>
              <a:rPr lang="it-IT" dirty="0" err="1"/>
              <a:t>estimated</a:t>
            </a:r>
            <a:r>
              <a:rPr lang="it-IT" dirty="0"/>
              <a:t> </a:t>
            </a:r>
            <a:r>
              <a:rPr lang="it-IT" dirty="0" err="1"/>
              <a:t>faulty</a:t>
            </a:r>
            <a:r>
              <a:rPr lang="it-IT" dirty="0"/>
              <a:t> agent. </a:t>
            </a:r>
          </a:p>
          <a:p>
            <a:endParaRPr lang="it-IT" dirty="0"/>
          </a:p>
          <a:p>
            <a:r>
              <a:rPr lang="it-IT" dirty="0" err="1"/>
              <a:t>It</a:t>
            </a:r>
            <a:r>
              <a:rPr lang="it-IT" dirty="0"/>
              <a:t> can be </a:t>
            </a:r>
            <a:r>
              <a:rPr lang="it-IT" dirty="0" err="1"/>
              <a:t>proven</a:t>
            </a:r>
            <a:r>
              <a:rPr lang="it-IT" dirty="0"/>
              <a:t> </a:t>
            </a:r>
            <a:r>
              <a:rPr lang="it-IT" dirty="0" err="1"/>
              <a:t>that</a:t>
            </a:r>
            <a:r>
              <a:rPr lang="it-IT" dirty="0"/>
              <a:t> by </a:t>
            </a:r>
            <a:r>
              <a:rPr lang="it-IT" dirty="0" err="1"/>
              <a:t>choosing</a:t>
            </a:r>
            <a:r>
              <a:rPr lang="it-IT" dirty="0"/>
              <a:t> </a:t>
            </a:r>
            <a:r>
              <a:rPr lang="it-IT" dirty="0" err="1"/>
              <a:t>tau_star</a:t>
            </a:r>
            <a:r>
              <a:rPr lang="it-IT" dirty="0"/>
              <a:t> large </a:t>
            </a:r>
            <a:r>
              <a:rPr lang="it-IT" dirty="0" err="1"/>
              <a:t>enough</a:t>
            </a:r>
            <a:r>
              <a:rPr lang="it-IT" dirty="0"/>
              <a:t> </a:t>
            </a:r>
            <a:r>
              <a:rPr lang="it-IT" dirty="0" err="1"/>
              <a:t>each</a:t>
            </a:r>
            <a:r>
              <a:rPr lang="it-IT" dirty="0"/>
              <a:t> delta </a:t>
            </a:r>
            <a:r>
              <a:rPr lang="it-IT" dirty="0" err="1"/>
              <a:t>will</a:t>
            </a:r>
            <a:r>
              <a:rPr lang="it-IT" dirty="0"/>
              <a:t> converge to a </a:t>
            </a:r>
            <a:r>
              <a:rPr lang="it-IT" dirty="0" err="1"/>
              <a:t>unique</a:t>
            </a:r>
            <a:r>
              <a:rPr lang="it-IT" dirty="0"/>
              <a:t> </a:t>
            </a:r>
            <a:r>
              <a:rPr lang="it-IT" dirty="0" err="1"/>
              <a:t>value</a:t>
            </a:r>
            <a:r>
              <a:rPr lang="it-IT" dirty="0"/>
              <a:t> j0 after </a:t>
            </a:r>
            <a:r>
              <a:rPr lang="it-IT" dirty="0" err="1"/>
              <a:t>at</a:t>
            </a:r>
            <a:r>
              <a:rPr lang="it-IT" dirty="0"/>
              <a:t> </a:t>
            </a:r>
            <a:r>
              <a:rPr lang="it-IT" dirty="0" err="1"/>
              <a:t>most</a:t>
            </a:r>
            <a:r>
              <a:rPr lang="it-IT" dirty="0"/>
              <a:t> </a:t>
            </a:r>
            <a:r>
              <a:rPr lang="it-IT" dirty="0" err="1"/>
              <a:t>two</a:t>
            </a:r>
            <a:r>
              <a:rPr lang="it-IT" dirty="0"/>
              <a:t> </a:t>
            </a:r>
            <a:r>
              <a:rPr lang="it-IT" dirty="0" err="1"/>
              <a:t>cycles</a:t>
            </a:r>
            <a:r>
              <a:rPr lang="it-IT" dirty="0"/>
              <a:t> of the FSM.</a:t>
            </a:r>
          </a:p>
        </p:txBody>
      </p:sp>
      <p:sp>
        <p:nvSpPr>
          <p:cNvPr id="4" name="Segnaposto numero diapositiva 3"/>
          <p:cNvSpPr>
            <a:spLocks noGrp="1"/>
          </p:cNvSpPr>
          <p:nvPr>
            <p:ph type="sldNum" sz="quarter" idx="5"/>
          </p:nvPr>
        </p:nvSpPr>
        <p:spPr/>
        <p:txBody>
          <a:bodyPr/>
          <a:lstStyle/>
          <a:p>
            <a:fld id="{E6B6A389-EEC7-4AFB-9EAB-D56E20184150}" type="slidenum">
              <a:rPr lang="it-IT" smtClean="0"/>
              <a:t>11</a:t>
            </a:fld>
            <a:endParaRPr lang="it-IT"/>
          </a:p>
        </p:txBody>
      </p:sp>
    </p:spTree>
    <p:extLst>
      <p:ext uri="{BB962C8B-B14F-4D97-AF65-F5344CB8AC3E}">
        <p14:creationId xmlns:p14="http://schemas.microsoft.com/office/powerpoint/2010/main" val="368878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7FE4E-1D08-337C-B22A-A233BD96F19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4B041DA-C59D-91CC-87E1-D413726327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9D4C7FF-7480-565C-3836-755BA6F1837B}"/>
              </a:ext>
            </a:extLst>
          </p:cNvPr>
          <p:cNvSpPr>
            <a:spLocks noGrp="1"/>
          </p:cNvSpPr>
          <p:nvPr>
            <p:ph type="dt" sz="half" idx="10"/>
          </p:nvPr>
        </p:nvSpPr>
        <p:spPr/>
        <p:txBody>
          <a:bodyPr/>
          <a:lstStyle/>
          <a:p>
            <a:fld id="{0A12F953-15CC-4C62-9DF4-EF5FC816A5E8}" type="datetime1">
              <a:rPr lang="it-IT" smtClean="0"/>
              <a:t>19/06/2025</a:t>
            </a:fld>
            <a:endParaRPr lang="it-IT"/>
          </a:p>
        </p:txBody>
      </p:sp>
      <p:sp>
        <p:nvSpPr>
          <p:cNvPr id="5" name="Segnaposto piè di pagina 4">
            <a:extLst>
              <a:ext uri="{FF2B5EF4-FFF2-40B4-BE49-F238E27FC236}">
                <a16:creationId xmlns:a16="http://schemas.microsoft.com/office/drawing/2014/main" id="{2A89D0F1-04BF-E723-3812-C239691217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14443F-9821-9402-89E9-089AAB9F7D19}"/>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17683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19C48-F97B-3BCF-C966-3C8D4171FB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2D394E6-B442-728B-1B82-6B4EDC65449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97771B-EAFF-2D7F-B947-F7EDA6D24046}"/>
              </a:ext>
            </a:extLst>
          </p:cNvPr>
          <p:cNvSpPr>
            <a:spLocks noGrp="1"/>
          </p:cNvSpPr>
          <p:nvPr>
            <p:ph type="dt" sz="half" idx="10"/>
          </p:nvPr>
        </p:nvSpPr>
        <p:spPr/>
        <p:txBody>
          <a:bodyPr/>
          <a:lstStyle/>
          <a:p>
            <a:fld id="{A30C0E69-9468-4542-9C43-B5718FBA4DD9}" type="datetime1">
              <a:rPr lang="it-IT" smtClean="0"/>
              <a:t>19/06/2025</a:t>
            </a:fld>
            <a:endParaRPr lang="it-IT"/>
          </a:p>
        </p:txBody>
      </p:sp>
      <p:sp>
        <p:nvSpPr>
          <p:cNvPr id="5" name="Segnaposto piè di pagina 4">
            <a:extLst>
              <a:ext uri="{FF2B5EF4-FFF2-40B4-BE49-F238E27FC236}">
                <a16:creationId xmlns:a16="http://schemas.microsoft.com/office/drawing/2014/main" id="{1FC0E8F8-4FCD-86E0-0681-03FC4335CC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8F87A6-07FF-DC16-E95A-0B06F538DD91}"/>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106303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67A3A13-963F-4DF8-FF10-BEE75857B41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FC2BE2-4060-9317-848C-3DCE2F20CFE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F0480C-CB34-D900-624A-15DDA7D88800}"/>
              </a:ext>
            </a:extLst>
          </p:cNvPr>
          <p:cNvSpPr>
            <a:spLocks noGrp="1"/>
          </p:cNvSpPr>
          <p:nvPr>
            <p:ph type="dt" sz="half" idx="10"/>
          </p:nvPr>
        </p:nvSpPr>
        <p:spPr/>
        <p:txBody>
          <a:bodyPr/>
          <a:lstStyle/>
          <a:p>
            <a:fld id="{ABA88CDD-83A2-48A7-8720-985CA1B2FA79}" type="datetime1">
              <a:rPr lang="it-IT" smtClean="0"/>
              <a:t>19/06/2025</a:t>
            </a:fld>
            <a:endParaRPr lang="it-IT"/>
          </a:p>
        </p:txBody>
      </p:sp>
      <p:sp>
        <p:nvSpPr>
          <p:cNvPr id="5" name="Segnaposto piè di pagina 4">
            <a:extLst>
              <a:ext uri="{FF2B5EF4-FFF2-40B4-BE49-F238E27FC236}">
                <a16:creationId xmlns:a16="http://schemas.microsoft.com/office/drawing/2014/main" id="{9BCD593E-B427-A224-FFAB-F55CF7DF59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79D187-898D-509B-FF06-C3F644F14CE2}"/>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155312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0EFEE-8A8D-97D4-E0FC-E606A547F63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3FB35D-CC1D-11A2-6DE4-212688A5D79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AAFB2B-05A1-FB61-AC4A-6F2DDF5EBB6E}"/>
              </a:ext>
            </a:extLst>
          </p:cNvPr>
          <p:cNvSpPr>
            <a:spLocks noGrp="1"/>
          </p:cNvSpPr>
          <p:nvPr>
            <p:ph type="dt" sz="half" idx="10"/>
          </p:nvPr>
        </p:nvSpPr>
        <p:spPr/>
        <p:txBody>
          <a:bodyPr/>
          <a:lstStyle/>
          <a:p>
            <a:fld id="{9CC1B2C1-B0A3-4BE3-8E77-3C789E6258BF}" type="datetime1">
              <a:rPr lang="it-IT" smtClean="0"/>
              <a:t>19/06/2025</a:t>
            </a:fld>
            <a:endParaRPr lang="it-IT"/>
          </a:p>
        </p:txBody>
      </p:sp>
      <p:sp>
        <p:nvSpPr>
          <p:cNvPr id="5" name="Segnaposto piè di pagina 4">
            <a:extLst>
              <a:ext uri="{FF2B5EF4-FFF2-40B4-BE49-F238E27FC236}">
                <a16:creationId xmlns:a16="http://schemas.microsoft.com/office/drawing/2014/main" id="{ED48152E-863D-4AAA-9C93-EA068DE069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133A60-38AC-3201-BB5B-694E4B6796A9}"/>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175648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5024-A55C-20D1-6F2A-7378E4A42F7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0477D02-15B4-9AA5-5C20-91D91F1E04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A6F2786-D830-156D-0C27-2FE40473D279}"/>
              </a:ext>
            </a:extLst>
          </p:cNvPr>
          <p:cNvSpPr>
            <a:spLocks noGrp="1"/>
          </p:cNvSpPr>
          <p:nvPr>
            <p:ph type="dt" sz="half" idx="10"/>
          </p:nvPr>
        </p:nvSpPr>
        <p:spPr/>
        <p:txBody>
          <a:bodyPr/>
          <a:lstStyle/>
          <a:p>
            <a:fld id="{E98FDF97-ECE1-4E9A-A714-6DF7A9EE5EC2}" type="datetime1">
              <a:rPr lang="it-IT" smtClean="0"/>
              <a:t>19/06/2025</a:t>
            </a:fld>
            <a:endParaRPr lang="it-IT"/>
          </a:p>
        </p:txBody>
      </p:sp>
      <p:sp>
        <p:nvSpPr>
          <p:cNvPr id="5" name="Segnaposto piè di pagina 4">
            <a:extLst>
              <a:ext uri="{FF2B5EF4-FFF2-40B4-BE49-F238E27FC236}">
                <a16:creationId xmlns:a16="http://schemas.microsoft.com/office/drawing/2014/main" id="{ACE1BEF8-B061-AD96-D84F-E6769ABD5B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DD4875-6B1D-7C14-ADD8-4DD594C8552F}"/>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381122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8BC19-8AFF-21F9-1721-A27B6C889BE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929A13-F7FD-74AB-2F7C-3A1CEF02AF0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4003579-F044-B27A-4B5C-746A2EAE73B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5ACFCB1-87D5-837A-D47E-76EC838C12E3}"/>
              </a:ext>
            </a:extLst>
          </p:cNvPr>
          <p:cNvSpPr>
            <a:spLocks noGrp="1"/>
          </p:cNvSpPr>
          <p:nvPr>
            <p:ph type="dt" sz="half" idx="10"/>
          </p:nvPr>
        </p:nvSpPr>
        <p:spPr/>
        <p:txBody>
          <a:bodyPr/>
          <a:lstStyle/>
          <a:p>
            <a:fld id="{F00DF886-DD0B-4492-97A7-642AEFFF3284}" type="datetime1">
              <a:rPr lang="it-IT" smtClean="0"/>
              <a:t>19/06/2025</a:t>
            </a:fld>
            <a:endParaRPr lang="it-IT"/>
          </a:p>
        </p:txBody>
      </p:sp>
      <p:sp>
        <p:nvSpPr>
          <p:cNvPr id="6" name="Segnaposto piè di pagina 5">
            <a:extLst>
              <a:ext uri="{FF2B5EF4-FFF2-40B4-BE49-F238E27FC236}">
                <a16:creationId xmlns:a16="http://schemas.microsoft.com/office/drawing/2014/main" id="{91B51A87-59B3-AFBF-A424-7B309208EDF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DAC5896-3E82-14A4-B119-CA2D68210F66}"/>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283445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35387B-E7FE-29CC-92C3-968C1914CFE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1F46091-ECEA-DFD1-489D-88D6F5517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C939A7A-8CD9-1C55-4F77-5B8AAB80CED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5491596-6756-E476-0599-24788E3EE6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B022068-7B0A-531E-9FE8-A269042C1AE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868498D-99CE-268F-77D4-5D35A70025CF}"/>
              </a:ext>
            </a:extLst>
          </p:cNvPr>
          <p:cNvSpPr>
            <a:spLocks noGrp="1"/>
          </p:cNvSpPr>
          <p:nvPr>
            <p:ph type="dt" sz="half" idx="10"/>
          </p:nvPr>
        </p:nvSpPr>
        <p:spPr/>
        <p:txBody>
          <a:bodyPr/>
          <a:lstStyle/>
          <a:p>
            <a:fld id="{D8E56D29-5E45-42C7-A227-291EEFBEA525}" type="datetime1">
              <a:rPr lang="it-IT" smtClean="0"/>
              <a:t>19/06/2025</a:t>
            </a:fld>
            <a:endParaRPr lang="it-IT"/>
          </a:p>
        </p:txBody>
      </p:sp>
      <p:sp>
        <p:nvSpPr>
          <p:cNvPr id="8" name="Segnaposto piè di pagina 7">
            <a:extLst>
              <a:ext uri="{FF2B5EF4-FFF2-40B4-BE49-F238E27FC236}">
                <a16:creationId xmlns:a16="http://schemas.microsoft.com/office/drawing/2014/main" id="{086E99D4-4B0A-D4CD-10AF-12F629661BE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4FFBA21-013E-AD5D-8052-FD49370B2229}"/>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97734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04993-7627-F41A-C5F1-2E8A7530C7E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8B176A8-208C-727A-DEAB-47C16E2C6D63}"/>
              </a:ext>
            </a:extLst>
          </p:cNvPr>
          <p:cNvSpPr>
            <a:spLocks noGrp="1"/>
          </p:cNvSpPr>
          <p:nvPr>
            <p:ph type="dt" sz="half" idx="10"/>
          </p:nvPr>
        </p:nvSpPr>
        <p:spPr/>
        <p:txBody>
          <a:bodyPr/>
          <a:lstStyle/>
          <a:p>
            <a:fld id="{07944782-B304-4297-A0A1-809B8918CC8B}" type="datetime1">
              <a:rPr lang="it-IT" smtClean="0"/>
              <a:t>19/06/2025</a:t>
            </a:fld>
            <a:endParaRPr lang="it-IT"/>
          </a:p>
        </p:txBody>
      </p:sp>
      <p:sp>
        <p:nvSpPr>
          <p:cNvPr id="4" name="Segnaposto piè di pagina 3">
            <a:extLst>
              <a:ext uri="{FF2B5EF4-FFF2-40B4-BE49-F238E27FC236}">
                <a16:creationId xmlns:a16="http://schemas.microsoft.com/office/drawing/2014/main" id="{8D831DF8-D9FF-F51F-C6E3-99D719D4D6B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0671C50-DAA0-B269-185E-B559195D6A30}"/>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381514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7E956BB-8329-DA63-B0DD-0636C9A16625}"/>
              </a:ext>
            </a:extLst>
          </p:cNvPr>
          <p:cNvSpPr>
            <a:spLocks noGrp="1"/>
          </p:cNvSpPr>
          <p:nvPr>
            <p:ph type="dt" sz="half" idx="10"/>
          </p:nvPr>
        </p:nvSpPr>
        <p:spPr/>
        <p:txBody>
          <a:bodyPr/>
          <a:lstStyle/>
          <a:p>
            <a:fld id="{395D60B7-C795-441B-A5E9-00B96284374B}" type="datetime1">
              <a:rPr lang="it-IT" smtClean="0"/>
              <a:t>19/06/2025</a:t>
            </a:fld>
            <a:endParaRPr lang="it-IT"/>
          </a:p>
        </p:txBody>
      </p:sp>
      <p:sp>
        <p:nvSpPr>
          <p:cNvPr id="3" name="Segnaposto piè di pagina 2">
            <a:extLst>
              <a:ext uri="{FF2B5EF4-FFF2-40B4-BE49-F238E27FC236}">
                <a16:creationId xmlns:a16="http://schemas.microsoft.com/office/drawing/2014/main" id="{0DF90EEA-66CF-459B-DF7C-3780B2DAD0E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4C2442C-7C06-5757-49B4-305A9AE96258}"/>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86132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459613-9110-CB18-4A79-BA4183BB558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B3AE6C-E424-E09A-099C-DCB88BB41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24AF866-6239-3130-331E-7990B0977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CBBC875-B706-368B-625F-D89CE98A1EB1}"/>
              </a:ext>
            </a:extLst>
          </p:cNvPr>
          <p:cNvSpPr>
            <a:spLocks noGrp="1"/>
          </p:cNvSpPr>
          <p:nvPr>
            <p:ph type="dt" sz="half" idx="10"/>
          </p:nvPr>
        </p:nvSpPr>
        <p:spPr/>
        <p:txBody>
          <a:bodyPr/>
          <a:lstStyle/>
          <a:p>
            <a:fld id="{30F73F3C-A71E-4FA8-8265-CFC055EBF089}" type="datetime1">
              <a:rPr lang="it-IT" smtClean="0"/>
              <a:t>19/06/2025</a:t>
            </a:fld>
            <a:endParaRPr lang="it-IT"/>
          </a:p>
        </p:txBody>
      </p:sp>
      <p:sp>
        <p:nvSpPr>
          <p:cNvPr id="6" name="Segnaposto piè di pagina 5">
            <a:extLst>
              <a:ext uri="{FF2B5EF4-FFF2-40B4-BE49-F238E27FC236}">
                <a16:creationId xmlns:a16="http://schemas.microsoft.com/office/drawing/2014/main" id="{5A368EB6-A1E6-7A39-92A3-369836CE12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A7780C-402A-DEC2-3D1E-9DFE454DF31C}"/>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402984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98E43-4574-E71E-0BD5-27F83A7C34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A15822A-7F61-20F8-319F-9ACB2BD18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16657E0-FD69-E291-042B-A4F68026C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D98E364-75BF-1012-1F7F-996F97BF200F}"/>
              </a:ext>
            </a:extLst>
          </p:cNvPr>
          <p:cNvSpPr>
            <a:spLocks noGrp="1"/>
          </p:cNvSpPr>
          <p:nvPr>
            <p:ph type="dt" sz="half" idx="10"/>
          </p:nvPr>
        </p:nvSpPr>
        <p:spPr/>
        <p:txBody>
          <a:bodyPr/>
          <a:lstStyle/>
          <a:p>
            <a:fld id="{C27B0F29-A498-4D4C-898B-E1298C5E8419}" type="datetime1">
              <a:rPr lang="it-IT" smtClean="0"/>
              <a:t>19/06/2025</a:t>
            </a:fld>
            <a:endParaRPr lang="it-IT"/>
          </a:p>
        </p:txBody>
      </p:sp>
      <p:sp>
        <p:nvSpPr>
          <p:cNvPr id="6" name="Segnaposto piè di pagina 5">
            <a:extLst>
              <a:ext uri="{FF2B5EF4-FFF2-40B4-BE49-F238E27FC236}">
                <a16:creationId xmlns:a16="http://schemas.microsoft.com/office/drawing/2014/main" id="{BD1D64FC-ECED-8178-B02C-9D21605DCCB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7C0330-6DF1-ABDF-A2E7-67612CA2E344}"/>
              </a:ext>
            </a:extLst>
          </p:cNvPr>
          <p:cNvSpPr>
            <a:spLocks noGrp="1"/>
          </p:cNvSpPr>
          <p:nvPr>
            <p:ph type="sldNum" sz="quarter" idx="12"/>
          </p:nvPr>
        </p:nvSpPr>
        <p:spPr/>
        <p:txBody>
          <a:bodyPr/>
          <a:lstStyle/>
          <a:p>
            <a:fld id="{532DDF56-7B91-4B01-9C01-9E940BA2BCA3}" type="slidenum">
              <a:rPr lang="it-IT" smtClean="0"/>
              <a:t>‹#›</a:t>
            </a:fld>
            <a:endParaRPr lang="it-IT"/>
          </a:p>
        </p:txBody>
      </p:sp>
    </p:spTree>
    <p:extLst>
      <p:ext uri="{BB962C8B-B14F-4D97-AF65-F5344CB8AC3E}">
        <p14:creationId xmlns:p14="http://schemas.microsoft.com/office/powerpoint/2010/main" val="419454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3565CC5-35C6-D469-1C87-311DC854D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5790625-06FD-5B9C-F420-003CD4153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9E67C4-515D-E8A0-8AE4-3E04CB8A3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EEF131-E22C-40D9-8064-3649440CBE59}" type="datetime1">
              <a:rPr lang="it-IT" smtClean="0"/>
              <a:t>19/06/2025</a:t>
            </a:fld>
            <a:endParaRPr lang="it-IT"/>
          </a:p>
        </p:txBody>
      </p:sp>
      <p:sp>
        <p:nvSpPr>
          <p:cNvPr id="5" name="Segnaposto piè di pagina 4">
            <a:extLst>
              <a:ext uri="{FF2B5EF4-FFF2-40B4-BE49-F238E27FC236}">
                <a16:creationId xmlns:a16="http://schemas.microsoft.com/office/drawing/2014/main" id="{92D77ADF-23AE-A791-908C-20B1D454B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7236FFDE-F19C-0D54-2E70-C600EBBE5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2DDF56-7B91-4B01-9C01-9E940BA2BCA3}" type="slidenum">
              <a:rPr lang="it-IT" smtClean="0"/>
              <a:t>‹#›</a:t>
            </a:fld>
            <a:endParaRPr lang="it-IT"/>
          </a:p>
        </p:txBody>
      </p:sp>
    </p:spTree>
    <p:extLst>
      <p:ext uri="{BB962C8B-B14F-4D97-AF65-F5344CB8AC3E}">
        <p14:creationId xmlns:p14="http://schemas.microsoft.com/office/powerpoint/2010/main" val="395304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0.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png"/><Relationship Id="rId21" Type="http://schemas.openxmlformats.org/officeDocument/2006/relationships/image" Target="../media/image66.png"/><Relationship Id="rId7" Type="http://schemas.openxmlformats.org/officeDocument/2006/relationships/image" Target="../media/image7.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0.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51.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25.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11.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73.png"/><Relationship Id="rId5" Type="http://schemas.openxmlformats.org/officeDocument/2006/relationships/image" Target="../media/image680.png"/><Relationship Id="rId15" Type="http://schemas.openxmlformats.org/officeDocument/2006/relationships/image" Target="../media/image77.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4.png"/><Relationship Id="rId9" Type="http://schemas.openxmlformats.org/officeDocument/2006/relationships/image" Target="../media/image71.png"/><Relationship Id="rId14" Type="http://schemas.openxmlformats.org/officeDocument/2006/relationships/image" Target="../media/image76.png"/></Relationships>
</file>

<file path=ppt/slides/_rels/slide14.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820.png"/><Relationship Id="rId21" Type="http://schemas.openxmlformats.org/officeDocument/2006/relationships/image" Target="../media/image7.png"/><Relationship Id="rId7" Type="http://schemas.openxmlformats.org/officeDocument/2006/relationships/image" Target="../media/image4.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12.xml"/><Relationship Id="rId16" Type="http://schemas.openxmlformats.org/officeDocument/2006/relationships/image" Target="../media/image90.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40.png"/><Relationship Id="rId5" Type="http://schemas.openxmlformats.org/officeDocument/2006/relationships/image" Target="../media/image84.png"/><Relationship Id="rId15" Type="http://schemas.openxmlformats.org/officeDocument/2006/relationships/image" Target="../media/image89.png"/><Relationship Id="rId19" Type="http://schemas.openxmlformats.org/officeDocument/2006/relationships/image" Target="../media/image93.png"/><Relationship Id="rId4" Type="http://schemas.openxmlformats.org/officeDocument/2006/relationships/image" Target="../media/image83.png"/><Relationship Id="rId14"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image" Target="../media/image94.png"/><Relationship Id="rId21" Type="http://schemas.openxmlformats.org/officeDocument/2006/relationships/image" Target="../media/image108.png"/><Relationship Id="rId7" Type="http://schemas.openxmlformats.org/officeDocument/2006/relationships/image" Target="../media/image96.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notesSlide" Target="../notesSlides/notesSlide13.xml"/><Relationship Id="rId16" Type="http://schemas.openxmlformats.org/officeDocument/2006/relationships/image" Target="../media/image103.png"/><Relationship Id="rId20"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8.png"/><Relationship Id="rId5" Type="http://schemas.openxmlformats.org/officeDocument/2006/relationships/image" Target="../media/image95.png"/><Relationship Id="rId15" Type="http://schemas.openxmlformats.org/officeDocument/2006/relationships/image" Target="../media/image102.png"/><Relationship Id="rId10" Type="http://schemas.openxmlformats.org/officeDocument/2006/relationships/image" Target="../media/image25.png"/><Relationship Id="rId19" Type="http://schemas.openxmlformats.org/officeDocument/2006/relationships/image" Target="../media/image106.png"/><Relationship Id="rId4" Type="http://schemas.openxmlformats.org/officeDocument/2006/relationships/image" Target="../media/image4.png"/><Relationship Id="rId9" Type="http://schemas.openxmlformats.org/officeDocument/2006/relationships/image" Target="../media/image97.png"/><Relationship Id="rId14" Type="http://schemas.openxmlformats.org/officeDocument/2006/relationships/image" Target="../media/image101.png"/><Relationship Id="rId22" Type="http://schemas.openxmlformats.org/officeDocument/2006/relationships/image" Target="../media/image109.png"/></Relationships>
</file>

<file path=ppt/slides/_rels/slide16.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4.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30.png"/><Relationship Id="rId3" Type="http://schemas.openxmlformats.org/officeDocument/2006/relationships/image" Target="../media/image4.png"/><Relationship Id="rId7" Type="http://schemas.openxmlformats.org/officeDocument/2006/relationships/image" Target="../media/image11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10.png"/><Relationship Id="rId5" Type="http://schemas.openxmlformats.org/officeDocument/2006/relationships/image" Target="../media/image7.png"/><Relationship Id="rId4" Type="http://schemas.openxmlformats.org/officeDocument/2006/relationships/image" Target="../media/image1100.png"/></Relationships>
</file>

<file path=ppt/slides/_rels/slide19.xml.rels><?xml version="1.0" encoding="UTF-8" standalone="yes"?>
<Relationships xmlns="http://schemas.openxmlformats.org/package/2006/relationships"><Relationship Id="rId8" Type="http://schemas.openxmlformats.org/officeDocument/2006/relationships/image" Target="../media/image120.png"/><Relationship Id="rId3" Type="http://schemas.microsoft.com/office/2007/relationships/media" Target="../media/media2.mp4"/><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7.xml"/><Relationship Id="rId11" Type="http://schemas.openxmlformats.org/officeDocument/2006/relationships/image" Target="../media/image1170.png"/><Relationship Id="rId5" Type="http://schemas.openxmlformats.org/officeDocument/2006/relationships/slideLayout" Target="../slideLayouts/slideLayout2.xml"/><Relationship Id="rId10" Type="http://schemas.openxmlformats.org/officeDocument/2006/relationships/image" Target="../media/image122.png"/><Relationship Id="rId4" Type="http://schemas.openxmlformats.org/officeDocument/2006/relationships/video" Target="../media/media2.mp4"/><Relationship Id="rId9" Type="http://schemas.openxmlformats.org/officeDocument/2006/relationships/image" Target="../media/image1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3.png"/><Relationship Id="rId3" Type="http://schemas.microsoft.com/office/2007/relationships/media" Target="../media/media4.mp4"/><Relationship Id="rId7" Type="http://schemas.openxmlformats.org/officeDocument/2006/relationships/image" Target="../media/image121.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18.xml"/><Relationship Id="rId11" Type="http://schemas.openxmlformats.org/officeDocument/2006/relationships/image" Target="../media/image1200.png"/><Relationship Id="rId5" Type="http://schemas.openxmlformats.org/officeDocument/2006/relationships/slideLayout" Target="../slideLayouts/slideLayout2.xml"/><Relationship Id="rId10" Type="http://schemas.openxmlformats.org/officeDocument/2006/relationships/image" Target="../media/image124.png"/><Relationship Id="rId4" Type="http://schemas.openxmlformats.org/officeDocument/2006/relationships/video" Target="../media/media4.mp4"/><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48550/arXiv.2211.1703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80.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Carattere, logo, schermata&#10;&#10;Descrizione generata automaticamente">
            <a:extLst>
              <a:ext uri="{FF2B5EF4-FFF2-40B4-BE49-F238E27FC236}">
                <a16:creationId xmlns:a16="http://schemas.microsoft.com/office/drawing/2014/main" id="{C47C7F2D-63BF-D226-0727-79A059430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855" y="-8515"/>
            <a:ext cx="9447175" cy="6893884"/>
          </a:xfrm>
          <a:prstGeom prst="rect">
            <a:avLst/>
          </a:prstGeom>
        </p:spPr>
      </p:pic>
      <p:sp>
        <p:nvSpPr>
          <p:cNvPr id="6" name="Triangolo isoscele 5">
            <a:extLst>
              <a:ext uri="{FF2B5EF4-FFF2-40B4-BE49-F238E27FC236}">
                <a16:creationId xmlns:a16="http://schemas.microsoft.com/office/drawing/2014/main" id="{AEE3729B-A0C7-0D8E-7EB4-66A372C5B4F0}"/>
              </a:ext>
            </a:extLst>
          </p:cNvPr>
          <p:cNvSpPr/>
          <p:nvPr/>
        </p:nvSpPr>
        <p:spPr>
          <a:xfrm rot="10800000">
            <a:off x="2574302" y="-8515"/>
            <a:ext cx="6825002" cy="8322956"/>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it-IT" dirty="0"/>
          </a:p>
        </p:txBody>
      </p:sp>
      <p:grpSp>
        <p:nvGrpSpPr>
          <p:cNvPr id="2" name="Gruppo 1">
            <a:extLst>
              <a:ext uri="{FF2B5EF4-FFF2-40B4-BE49-F238E27FC236}">
                <a16:creationId xmlns:a16="http://schemas.microsoft.com/office/drawing/2014/main" id="{7E8F1291-47C0-A7C8-F38C-E99D0D1A4F7D}"/>
              </a:ext>
            </a:extLst>
          </p:cNvPr>
          <p:cNvGrpSpPr/>
          <p:nvPr/>
        </p:nvGrpSpPr>
        <p:grpSpPr>
          <a:xfrm>
            <a:off x="529250" y="1438869"/>
            <a:ext cx="8177678" cy="3881942"/>
            <a:chOff x="529250" y="1277891"/>
            <a:chExt cx="8177678" cy="3881942"/>
          </a:xfrm>
        </p:grpSpPr>
        <p:sp>
          <p:nvSpPr>
            <p:cNvPr id="8" name="CasellaDiTesto 7">
              <a:extLst>
                <a:ext uri="{FF2B5EF4-FFF2-40B4-BE49-F238E27FC236}">
                  <a16:creationId xmlns:a16="http://schemas.microsoft.com/office/drawing/2014/main" id="{BB5DB30D-AB2D-B7BA-D5E1-10E471B4696E}"/>
                </a:ext>
              </a:extLst>
            </p:cNvPr>
            <p:cNvSpPr txBox="1"/>
            <p:nvPr/>
          </p:nvSpPr>
          <p:spPr>
            <a:xfrm>
              <a:off x="529251" y="1277891"/>
              <a:ext cx="8177677" cy="2062103"/>
            </a:xfrm>
            <a:prstGeom prst="rect">
              <a:avLst/>
            </a:prstGeom>
            <a:noFill/>
          </p:spPr>
          <p:txBody>
            <a:bodyPr wrap="square" anchor="ctr">
              <a:spAutoFit/>
            </a:bodyPr>
            <a:lstStyle/>
            <a:p>
              <a:r>
                <a:rPr lang="en-US" sz="3600" b="1" dirty="0">
                  <a:solidFill>
                    <a:srgbClr val="822433"/>
                  </a:solidFill>
                  <a:latin typeface="Frutiger" panose="020B0500000000000000" pitchFamily="34" charset="0"/>
                  <a:cs typeface="Arial" panose="020B0604020202020204" pitchFamily="34" charset="0"/>
                </a:rPr>
                <a:t>Fault-Tolerant Formation Control of Passive Multi-Agent Systems Using Energy Tanks</a:t>
              </a:r>
              <a:endParaRPr lang="it-IT" sz="2000" b="0" dirty="0">
                <a:solidFill>
                  <a:srgbClr val="CCCCCC"/>
                </a:solidFill>
                <a:effectLst/>
                <a:highlight>
                  <a:srgbClr val="1F1F1F"/>
                </a:highlight>
                <a:latin typeface="Consolas" panose="020B0609020204030204" pitchFamily="49" charset="0"/>
              </a:endParaRPr>
            </a:p>
            <a:p>
              <a:endParaRPr lang="en-US" sz="2000" b="0" dirty="0">
                <a:solidFill>
                  <a:srgbClr val="822433"/>
                </a:solidFill>
                <a:effectLst/>
                <a:latin typeface="Frutiger" panose="020B0500000000000000" pitchFamily="34" charset="0"/>
              </a:endParaRPr>
            </a:p>
          </p:txBody>
        </p:sp>
        <p:sp>
          <p:nvSpPr>
            <p:cNvPr id="9" name="CasellaDiTesto 8">
              <a:extLst>
                <a:ext uri="{FF2B5EF4-FFF2-40B4-BE49-F238E27FC236}">
                  <a16:creationId xmlns:a16="http://schemas.microsoft.com/office/drawing/2014/main" id="{C88E13AA-6D3D-7C30-3EA0-DE327B174731}"/>
                </a:ext>
              </a:extLst>
            </p:cNvPr>
            <p:cNvSpPr txBox="1"/>
            <p:nvPr/>
          </p:nvSpPr>
          <p:spPr>
            <a:xfrm>
              <a:off x="529250" y="3097730"/>
              <a:ext cx="7922237" cy="2062103"/>
            </a:xfrm>
            <a:prstGeom prst="rect">
              <a:avLst/>
            </a:prstGeom>
            <a:noFill/>
          </p:spPr>
          <p:txBody>
            <a:bodyPr wrap="square" rtlCol="0" anchor="ctr">
              <a:spAutoFit/>
            </a:bodyPr>
            <a:lstStyle/>
            <a:p>
              <a:pPr>
                <a:lnSpc>
                  <a:spcPts val="3300"/>
                </a:lnSpc>
              </a:pPr>
              <a:r>
                <a:rPr lang="en-US" sz="2000" b="0" dirty="0">
                  <a:solidFill>
                    <a:srgbClr val="822433"/>
                  </a:solidFill>
                  <a:effectLst/>
                  <a:latin typeface="Frutiger" panose="020B0500000000000000" pitchFamily="34" charset="0"/>
                </a:rPr>
                <a:t>Course of Control of Autonomous Multi-agent Systems</a:t>
              </a:r>
            </a:p>
            <a:p>
              <a:pPr>
                <a:lnSpc>
                  <a:spcPts val="3300"/>
                </a:lnSpc>
              </a:pPr>
              <a:r>
                <a:rPr lang="en-US" sz="2000" dirty="0">
                  <a:solidFill>
                    <a:srgbClr val="822433"/>
                  </a:solidFill>
                  <a:latin typeface="Frutiger" panose="020B0500000000000000" pitchFamily="34" charset="0"/>
                </a:rPr>
                <a:t>Master's Degree in Control Engineering</a:t>
              </a:r>
            </a:p>
            <a:p>
              <a:pPr>
                <a:lnSpc>
                  <a:spcPts val="3300"/>
                </a:lnSpc>
              </a:pPr>
              <a:r>
                <a:rPr lang="it-IT" sz="1500" b="1" dirty="0">
                  <a:latin typeface="Frutiger" panose="020B0500000000000000" pitchFamily="34" charset="0"/>
                </a:rPr>
                <a:t>Antonio Rapuano (</a:t>
              </a:r>
              <a:r>
                <a:rPr lang="it-IT" sz="1500" b="1" dirty="0" err="1">
                  <a:latin typeface="Frutiger" panose="020B0500000000000000" pitchFamily="34" charset="0"/>
                </a:rPr>
                <a:t>mat</a:t>
              </a:r>
              <a:r>
                <a:rPr lang="it-IT" sz="1500" b="1" dirty="0">
                  <a:latin typeface="Frutiger" panose="020B0500000000000000" pitchFamily="34" charset="0"/>
                </a:rPr>
                <a:t>. 2044902)</a:t>
              </a:r>
            </a:p>
            <a:p>
              <a:pPr>
                <a:lnSpc>
                  <a:spcPts val="3300"/>
                </a:lnSpc>
              </a:pPr>
              <a:r>
                <a:rPr lang="it-IT" sz="1400" dirty="0" err="1">
                  <a:solidFill>
                    <a:schemeClr val="tx1">
                      <a:lumMod val="85000"/>
                      <a:lumOff val="15000"/>
                    </a:schemeClr>
                  </a:solidFill>
                  <a:latin typeface="Frutiger" panose="020B0500000000000000" pitchFamily="34" charset="0"/>
                </a:rPr>
                <a:t>Academic</a:t>
              </a:r>
              <a:r>
                <a:rPr lang="it-IT" sz="1400" dirty="0">
                  <a:solidFill>
                    <a:schemeClr val="tx1">
                      <a:lumMod val="85000"/>
                      <a:lumOff val="15000"/>
                    </a:schemeClr>
                  </a:solidFill>
                  <a:latin typeface="Frutiger" panose="020B0500000000000000" pitchFamily="34" charset="0"/>
                </a:rPr>
                <a:t> </a:t>
              </a:r>
              <a:r>
                <a:rPr lang="it-IT" sz="1400" dirty="0" err="1">
                  <a:solidFill>
                    <a:schemeClr val="tx1">
                      <a:lumMod val="85000"/>
                      <a:lumOff val="15000"/>
                    </a:schemeClr>
                  </a:solidFill>
                  <a:latin typeface="Frutiger" panose="020B0500000000000000" pitchFamily="34" charset="0"/>
                </a:rPr>
                <a:t>Year</a:t>
              </a:r>
              <a:r>
                <a:rPr lang="it-IT" sz="1400" dirty="0">
                  <a:solidFill>
                    <a:schemeClr val="tx1">
                      <a:lumMod val="85000"/>
                      <a:lumOff val="15000"/>
                    </a:schemeClr>
                  </a:solidFill>
                  <a:latin typeface="Frutiger" panose="020B0500000000000000" pitchFamily="34" charset="0"/>
                </a:rPr>
                <a:t> 2023/2024</a:t>
              </a:r>
            </a:p>
            <a:p>
              <a:endParaRPr lang="it-IT" dirty="0"/>
            </a:p>
          </p:txBody>
        </p:sp>
      </p:grpSp>
      <p:grpSp>
        <p:nvGrpSpPr>
          <p:cNvPr id="3" name="Gruppo 2">
            <a:extLst>
              <a:ext uri="{FF2B5EF4-FFF2-40B4-BE49-F238E27FC236}">
                <a16:creationId xmlns:a16="http://schemas.microsoft.com/office/drawing/2014/main" id="{2212836F-8D50-302F-B22E-836CE35058E0}"/>
              </a:ext>
            </a:extLst>
          </p:cNvPr>
          <p:cNvGrpSpPr/>
          <p:nvPr/>
        </p:nvGrpSpPr>
        <p:grpSpPr>
          <a:xfrm>
            <a:off x="529250" y="5987805"/>
            <a:ext cx="4284537" cy="553214"/>
            <a:chOff x="6875208" y="746277"/>
            <a:chExt cx="4284537" cy="553214"/>
          </a:xfrm>
        </p:grpSpPr>
        <p:pic>
          <p:nvPicPr>
            <p:cNvPr id="4" name="Immagine 3">
              <a:extLst>
                <a:ext uri="{FF2B5EF4-FFF2-40B4-BE49-F238E27FC236}">
                  <a16:creationId xmlns:a16="http://schemas.microsoft.com/office/drawing/2014/main" id="{8E547321-925A-FB9A-40E3-C2ED51493199}"/>
                </a:ext>
              </a:extLst>
            </p:cNvPr>
            <p:cNvPicPr>
              <a:picLocks noChangeAspect="1"/>
            </p:cNvPicPr>
            <p:nvPr/>
          </p:nvPicPr>
          <p:blipFill>
            <a:blip r:embed="rId4"/>
            <a:stretch>
              <a:fillRect/>
            </a:stretch>
          </p:blipFill>
          <p:spPr>
            <a:xfrm>
              <a:off x="7840463" y="746277"/>
              <a:ext cx="3319282" cy="553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egnaposto contenuto 2">
              <a:extLst>
                <a:ext uri="{FF2B5EF4-FFF2-40B4-BE49-F238E27FC236}">
                  <a16:creationId xmlns:a16="http://schemas.microsoft.com/office/drawing/2014/main" id="{AE24B894-3E0E-1F23-34F1-8914D253E604}"/>
                </a:ext>
              </a:extLst>
            </p:cNvPr>
            <p:cNvSpPr txBox="1">
              <a:spLocks/>
            </p:cNvSpPr>
            <p:nvPr/>
          </p:nvSpPr>
          <p:spPr>
            <a:xfrm>
              <a:off x="6875208" y="896851"/>
              <a:ext cx="1014415" cy="252067"/>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Based on</a:t>
              </a:r>
            </a:p>
            <a:p>
              <a:pPr marL="0" indent="0">
                <a:buNone/>
              </a:pPr>
              <a:endParaRPr lang="en-US" sz="2000" dirty="0">
                <a:latin typeface="Frutiger" panose="020B0500000000000000" pitchFamily="34" charset="0"/>
              </a:endParaRPr>
            </a:p>
          </p:txBody>
        </p:sp>
      </p:grpSp>
    </p:spTree>
    <p:extLst>
      <p:ext uri="{BB962C8B-B14F-4D97-AF65-F5344CB8AC3E}">
        <p14:creationId xmlns:p14="http://schemas.microsoft.com/office/powerpoint/2010/main" val="341141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Connettore diritto 128">
            <a:extLst>
              <a:ext uri="{FF2B5EF4-FFF2-40B4-BE49-F238E27FC236}">
                <a16:creationId xmlns:a16="http://schemas.microsoft.com/office/drawing/2014/main" id="{EF5A37E2-CF8D-DF9A-80E0-F9CFEB595F64}"/>
              </a:ext>
            </a:extLst>
          </p:cNvPr>
          <p:cNvCxnSpPr>
            <a:cxnSpLocks/>
          </p:cNvCxnSpPr>
          <p:nvPr/>
        </p:nvCxnSpPr>
        <p:spPr>
          <a:xfrm flipV="1">
            <a:off x="6716489" y="3654393"/>
            <a:ext cx="525907" cy="271532"/>
          </a:xfrm>
          <a:prstGeom prst="line">
            <a:avLst/>
          </a:prstGeom>
          <a:ln w="28575">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34" name="Connettore diritto 133">
            <a:extLst>
              <a:ext uri="{FF2B5EF4-FFF2-40B4-BE49-F238E27FC236}">
                <a16:creationId xmlns:a16="http://schemas.microsoft.com/office/drawing/2014/main" id="{BE765F71-AAEC-77B7-1FDE-F3F3E43DA337}"/>
              </a:ext>
            </a:extLst>
          </p:cNvPr>
          <p:cNvCxnSpPr>
            <a:cxnSpLocks/>
          </p:cNvCxnSpPr>
          <p:nvPr/>
        </p:nvCxnSpPr>
        <p:spPr>
          <a:xfrm>
            <a:off x="6716489" y="3933545"/>
            <a:ext cx="525907" cy="239279"/>
          </a:xfrm>
          <a:prstGeom prst="line">
            <a:avLst/>
          </a:prstGeom>
          <a:ln w="28575">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2" name="Connettore diritto 111">
            <a:extLst>
              <a:ext uri="{FF2B5EF4-FFF2-40B4-BE49-F238E27FC236}">
                <a16:creationId xmlns:a16="http://schemas.microsoft.com/office/drawing/2014/main" id="{5604E14D-DC34-2A28-CFAF-1F5447D2DBCC}"/>
              </a:ext>
            </a:extLst>
          </p:cNvPr>
          <p:cNvCxnSpPr>
            <a:cxnSpLocks/>
          </p:cNvCxnSpPr>
          <p:nvPr/>
        </p:nvCxnSpPr>
        <p:spPr>
          <a:xfrm rot="10800000" flipH="1" flipV="1">
            <a:off x="6716490" y="3929735"/>
            <a:ext cx="812968" cy="169701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Fault </a:t>
            </a:r>
            <a:r>
              <a:rPr lang="it-IT" sz="3600" b="1" dirty="0" err="1">
                <a:solidFill>
                  <a:srgbClr val="822433"/>
                </a:solidFill>
                <a:latin typeface="Frutiger" panose="020B0500000000000000" pitchFamily="34" charset="0"/>
              </a:rPr>
              <a:t>detection</a:t>
            </a:r>
            <a:r>
              <a:rPr lang="it-IT" sz="3600" b="1" dirty="0">
                <a:solidFill>
                  <a:srgbClr val="822433"/>
                </a:solidFill>
                <a:latin typeface="Frutiger" panose="020B0500000000000000" pitchFamily="34" charset="0"/>
              </a:rPr>
              <a:t> (1)</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10</a:t>
            </a:fld>
            <a:endParaRPr lang="it-IT"/>
          </a:p>
        </p:txBody>
      </p:sp>
      <p:sp>
        <p:nvSpPr>
          <p:cNvPr id="4" name="Segnaposto contenuto 2">
            <a:extLst>
              <a:ext uri="{FF2B5EF4-FFF2-40B4-BE49-F238E27FC236}">
                <a16:creationId xmlns:a16="http://schemas.microsoft.com/office/drawing/2014/main" id="{F14AF28A-BC1D-BBC6-1055-49B28E8D0099}"/>
              </a:ext>
            </a:extLst>
          </p:cNvPr>
          <p:cNvSpPr txBox="1">
            <a:spLocks/>
          </p:cNvSpPr>
          <p:nvPr/>
        </p:nvSpPr>
        <p:spPr>
          <a:xfrm>
            <a:off x="1456811" y="4005980"/>
            <a:ext cx="4142167" cy="8398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85000"/>
                    <a:lumOff val="15000"/>
                  </a:schemeClr>
                </a:solidFill>
                <a:latin typeface="Frutiger" panose="020B0500000000000000" pitchFamily="34" charset="0"/>
              </a:rPr>
              <a:t>relative velocity measurements </a:t>
            </a:r>
            <a:r>
              <a:rPr lang="en-US" sz="2000" dirty="0">
                <a:solidFill>
                  <a:schemeClr val="bg2">
                    <a:lumMod val="50000"/>
                  </a:schemeClr>
                </a:solidFill>
                <a:latin typeface="Frutiger" panose="020B0500000000000000" pitchFamily="34" charset="0"/>
              </a:rPr>
              <a:t>(relative position can be used too)</a:t>
            </a:r>
            <a:r>
              <a:rPr lang="en-US" sz="2000" dirty="0">
                <a:solidFill>
                  <a:schemeClr val="tx1">
                    <a:lumMod val="85000"/>
                    <a:lumOff val="15000"/>
                  </a:schemeClr>
                </a:solidFill>
                <a:latin typeface="Frutiger" panose="020B0500000000000000" pitchFamily="34" charset="0"/>
              </a:rPr>
              <a:t> </a:t>
            </a:r>
          </a:p>
        </p:txBody>
      </p:sp>
      <p:grpSp>
        <p:nvGrpSpPr>
          <p:cNvPr id="140" name="Gruppo 139">
            <a:extLst>
              <a:ext uri="{FF2B5EF4-FFF2-40B4-BE49-F238E27FC236}">
                <a16:creationId xmlns:a16="http://schemas.microsoft.com/office/drawing/2014/main" id="{CA0FCE4F-E898-2788-1F56-3BA5EB2EA58B}"/>
              </a:ext>
            </a:extLst>
          </p:cNvPr>
          <p:cNvGrpSpPr/>
          <p:nvPr/>
        </p:nvGrpSpPr>
        <p:grpSpPr>
          <a:xfrm>
            <a:off x="2463670" y="1709897"/>
            <a:ext cx="1932707" cy="2156584"/>
            <a:chOff x="1881641" y="1841559"/>
            <a:chExt cx="1932707" cy="2156584"/>
          </a:xfrm>
        </p:grpSpPr>
        <p:cxnSp>
          <p:nvCxnSpPr>
            <p:cNvPr id="41" name="Connettore diritto 40">
              <a:extLst>
                <a:ext uri="{FF2B5EF4-FFF2-40B4-BE49-F238E27FC236}">
                  <a16:creationId xmlns:a16="http://schemas.microsoft.com/office/drawing/2014/main" id="{6EF17DAD-27D0-EB67-42C0-1939FA00AE42}"/>
                </a:ext>
              </a:extLst>
            </p:cNvPr>
            <p:cNvCxnSpPr>
              <a:cxnSpLocks/>
            </p:cNvCxnSpPr>
            <p:nvPr/>
          </p:nvCxnSpPr>
          <p:spPr>
            <a:xfrm flipH="1">
              <a:off x="2195676" y="2776891"/>
              <a:ext cx="1304637" cy="625496"/>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12" name="Immagine 11">
              <a:extLst>
                <a:ext uri="{FF2B5EF4-FFF2-40B4-BE49-F238E27FC236}">
                  <a16:creationId xmlns:a16="http://schemas.microsoft.com/office/drawing/2014/main" id="{D11A9F99-FD2A-1713-032A-55E81A19BB06}"/>
                </a:ext>
              </a:extLst>
            </p:cNvPr>
            <p:cNvPicPr>
              <a:picLocks noChangeAspect="1"/>
            </p:cNvPicPr>
            <p:nvPr/>
          </p:nvPicPr>
          <p:blipFill>
            <a:blip r:embed="rId4"/>
            <a:stretch>
              <a:fillRect/>
            </a:stretch>
          </p:blipFill>
          <p:spPr>
            <a:xfrm>
              <a:off x="1881641" y="3090926"/>
              <a:ext cx="628070" cy="628070"/>
            </a:xfrm>
            <a:prstGeom prst="rect">
              <a:avLst/>
            </a:prstGeom>
          </p:spPr>
        </p:pic>
        <p:pic>
          <p:nvPicPr>
            <p:cNvPr id="14" name="Immagine 13">
              <a:extLst>
                <a:ext uri="{FF2B5EF4-FFF2-40B4-BE49-F238E27FC236}">
                  <a16:creationId xmlns:a16="http://schemas.microsoft.com/office/drawing/2014/main" id="{BF01A86E-B625-E964-6100-C2A4B6D752E7}"/>
                </a:ext>
              </a:extLst>
            </p:cNvPr>
            <p:cNvPicPr>
              <a:picLocks noChangeAspect="1"/>
            </p:cNvPicPr>
            <p:nvPr/>
          </p:nvPicPr>
          <p:blipFill>
            <a:blip r:embed="rId4">
              <a:alphaModFix amt="62000"/>
            </a:blip>
            <a:stretch>
              <a:fillRect/>
            </a:stretch>
          </p:blipFill>
          <p:spPr>
            <a:xfrm>
              <a:off x="3186278" y="2462856"/>
              <a:ext cx="628070" cy="628070"/>
            </a:xfrm>
            <a:prstGeom prst="rect">
              <a:avLst/>
            </a:prstGeom>
          </p:spPr>
        </p:pic>
        <p:cxnSp>
          <p:nvCxnSpPr>
            <p:cNvPr id="15" name="Connettore 2 14">
              <a:extLst>
                <a:ext uri="{FF2B5EF4-FFF2-40B4-BE49-F238E27FC236}">
                  <a16:creationId xmlns:a16="http://schemas.microsoft.com/office/drawing/2014/main" id="{5A9FD4EE-FCA8-3A77-A3DF-E00860ECBEE5}"/>
                </a:ext>
              </a:extLst>
            </p:cNvPr>
            <p:cNvCxnSpPr>
              <a:cxnSpLocks/>
            </p:cNvCxnSpPr>
            <p:nvPr/>
          </p:nvCxnSpPr>
          <p:spPr>
            <a:xfrm flipH="1" flipV="1">
              <a:off x="3293881" y="2202851"/>
              <a:ext cx="206432" cy="574040"/>
            </a:xfrm>
            <a:prstGeom prst="straightConnector1">
              <a:avLst/>
            </a:prstGeom>
            <a:ln w="38100">
              <a:solidFill>
                <a:srgbClr val="7030A0"/>
              </a:solidFill>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8" name="Segnaposto contenuto 2">
                  <a:extLst>
                    <a:ext uri="{FF2B5EF4-FFF2-40B4-BE49-F238E27FC236}">
                      <a16:creationId xmlns:a16="http://schemas.microsoft.com/office/drawing/2014/main" id="{F1BA43A2-77CF-94EE-9BC7-D13AD9E2FCCA}"/>
                    </a:ext>
                  </a:extLst>
                </p:cNvPr>
                <p:cNvSpPr txBox="1">
                  <a:spLocks/>
                </p:cNvSpPr>
                <p:nvPr/>
              </p:nvSpPr>
              <p:spPr>
                <a:xfrm>
                  <a:off x="2945866" y="1841559"/>
                  <a:ext cx="758951" cy="3768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𝑣</m:t>
                                </m:r>
                              </m:e>
                            </m:acc>
                          </m:e>
                          <m:sub>
                            <m:r>
                              <a:rPr lang="it-IT" sz="2000" b="0" i="1" smtClean="0">
                                <a:solidFill>
                                  <a:schemeClr val="tx1">
                                    <a:lumMod val="85000"/>
                                    <a:lumOff val="15000"/>
                                  </a:schemeClr>
                                </a:solidFill>
                                <a:latin typeface="Cambria Math" panose="02040503050406030204" pitchFamily="18" charset="0"/>
                              </a:rPr>
                              <m:t>21</m:t>
                            </m:r>
                          </m:sub>
                        </m:sSub>
                      </m:oMath>
                    </m:oMathPara>
                  </a14:m>
                  <a:endParaRPr lang="it-IT" sz="2000" b="0" dirty="0">
                    <a:solidFill>
                      <a:schemeClr val="tx1">
                        <a:lumMod val="85000"/>
                        <a:lumOff val="15000"/>
                      </a:schemeClr>
                    </a:solidFill>
                    <a:latin typeface="Frutiger" panose="020B0500000000000000" pitchFamily="34" charset="0"/>
                  </a:endParaRPr>
                </a:p>
              </p:txBody>
            </p:sp>
          </mc:Choice>
          <mc:Fallback xmlns="">
            <p:sp>
              <p:nvSpPr>
                <p:cNvPr id="48" name="Segnaposto contenuto 2">
                  <a:extLst>
                    <a:ext uri="{FF2B5EF4-FFF2-40B4-BE49-F238E27FC236}">
                      <a16:creationId xmlns:a16="http://schemas.microsoft.com/office/drawing/2014/main" id="{F1BA43A2-77CF-94EE-9BC7-D13AD9E2FCCA}"/>
                    </a:ext>
                  </a:extLst>
                </p:cNvPr>
                <p:cNvSpPr txBox="1">
                  <a:spLocks noRot="1" noChangeAspect="1" noMove="1" noResize="1" noEditPoints="1" noAdjustHandles="1" noChangeArrowheads="1" noChangeShapeType="1" noTextEdit="1"/>
                </p:cNvSpPr>
                <p:nvPr/>
              </p:nvSpPr>
              <p:spPr>
                <a:xfrm>
                  <a:off x="2945866" y="1841559"/>
                  <a:ext cx="758951" cy="376829"/>
                </a:xfrm>
                <a:prstGeom prst="rect">
                  <a:avLst/>
                </a:prstGeom>
                <a:blipFill>
                  <a:blip r:embed="rId5"/>
                  <a:stretch>
                    <a:fillRect t="-1290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1" name="Segnaposto contenuto 2">
                  <a:extLst>
                    <a:ext uri="{FF2B5EF4-FFF2-40B4-BE49-F238E27FC236}">
                      <a16:creationId xmlns:a16="http://schemas.microsoft.com/office/drawing/2014/main" id="{08DFE937-D8CF-1A1F-0CA5-CFB9B9F6BD9C}"/>
                    </a:ext>
                  </a:extLst>
                </p:cNvPr>
                <p:cNvSpPr txBox="1">
                  <a:spLocks/>
                </p:cNvSpPr>
                <p:nvPr/>
              </p:nvSpPr>
              <p:spPr>
                <a:xfrm>
                  <a:off x="2586546" y="2664784"/>
                  <a:ext cx="416750" cy="3768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𝜂</m:t>
                        </m:r>
                      </m:oMath>
                    </m:oMathPara>
                  </a14:m>
                  <a:endParaRPr lang="it-IT" sz="2000" b="0" dirty="0">
                    <a:solidFill>
                      <a:schemeClr val="tx1">
                        <a:lumMod val="85000"/>
                        <a:lumOff val="15000"/>
                      </a:schemeClr>
                    </a:solidFill>
                    <a:latin typeface="Frutiger" panose="020B0500000000000000" pitchFamily="34" charset="0"/>
                  </a:endParaRPr>
                </a:p>
              </p:txBody>
            </p:sp>
          </mc:Choice>
          <mc:Fallback xmlns="">
            <p:sp>
              <p:nvSpPr>
                <p:cNvPr id="51" name="Segnaposto contenuto 2">
                  <a:extLst>
                    <a:ext uri="{FF2B5EF4-FFF2-40B4-BE49-F238E27FC236}">
                      <a16:creationId xmlns:a16="http://schemas.microsoft.com/office/drawing/2014/main" id="{08DFE937-D8CF-1A1F-0CA5-CFB9B9F6BD9C}"/>
                    </a:ext>
                  </a:extLst>
                </p:cNvPr>
                <p:cNvSpPr txBox="1">
                  <a:spLocks noRot="1" noChangeAspect="1" noMove="1" noResize="1" noEditPoints="1" noAdjustHandles="1" noChangeArrowheads="1" noChangeShapeType="1" noTextEdit="1"/>
                </p:cNvSpPr>
                <p:nvPr/>
              </p:nvSpPr>
              <p:spPr>
                <a:xfrm>
                  <a:off x="2586546" y="2664784"/>
                  <a:ext cx="416750" cy="376829"/>
                </a:xfrm>
                <a:prstGeom prst="rect">
                  <a:avLst/>
                </a:prstGeom>
                <a:blipFill>
                  <a:blip r:embed="rId6"/>
                  <a:stretch>
                    <a:fillRect b="-6452"/>
                  </a:stretch>
                </a:blipFill>
              </p:spPr>
              <p:txBody>
                <a:bodyPr/>
                <a:lstStyle/>
                <a:p>
                  <a:r>
                    <a:rPr lang="it-IT">
                      <a:noFill/>
                    </a:rPr>
                    <a:t> </a:t>
                  </a:r>
                </a:p>
              </p:txBody>
            </p:sp>
          </mc:Fallback>
        </mc:AlternateContent>
        <p:sp>
          <p:nvSpPr>
            <p:cNvPr id="59" name="Segnaposto contenuto 2">
              <a:extLst>
                <a:ext uri="{FF2B5EF4-FFF2-40B4-BE49-F238E27FC236}">
                  <a16:creationId xmlns:a16="http://schemas.microsoft.com/office/drawing/2014/main" id="{6A15365A-B2D1-6D15-1065-05A6430FF72D}"/>
                </a:ext>
              </a:extLst>
            </p:cNvPr>
            <p:cNvSpPr txBox="1">
              <a:spLocks/>
            </p:cNvSpPr>
            <p:nvPr/>
          </p:nvSpPr>
          <p:spPr>
            <a:xfrm>
              <a:off x="2046189" y="3717384"/>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1</a:t>
              </a:r>
            </a:p>
            <a:p>
              <a:pPr marL="0" indent="0">
                <a:buNone/>
              </a:pPr>
              <a:endParaRPr lang="en-US" sz="2000" dirty="0">
                <a:latin typeface="Frutiger" panose="020B0500000000000000" pitchFamily="34" charset="0"/>
              </a:endParaRPr>
            </a:p>
          </p:txBody>
        </p:sp>
        <p:sp>
          <p:nvSpPr>
            <p:cNvPr id="61" name="Segnaposto contenuto 2">
              <a:extLst>
                <a:ext uri="{FF2B5EF4-FFF2-40B4-BE49-F238E27FC236}">
                  <a16:creationId xmlns:a16="http://schemas.microsoft.com/office/drawing/2014/main" id="{A5350019-0C9E-5EC5-7424-76ADEFBE2E62}"/>
                </a:ext>
              </a:extLst>
            </p:cNvPr>
            <p:cNvSpPr txBox="1">
              <a:spLocks/>
            </p:cNvSpPr>
            <p:nvPr/>
          </p:nvSpPr>
          <p:spPr>
            <a:xfrm>
              <a:off x="3347812" y="3069097"/>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2</a:t>
              </a:r>
            </a:p>
            <a:p>
              <a:pPr marL="0" indent="0">
                <a:buNone/>
              </a:pPr>
              <a:endParaRPr lang="en-US" sz="2000" dirty="0">
                <a:latin typeface="Frutiger" panose="020B0500000000000000" pitchFamily="34" charset="0"/>
              </a:endParaRPr>
            </a:p>
          </p:txBody>
        </p:sp>
      </p:grpSp>
      <mc:AlternateContent xmlns:mc="http://schemas.openxmlformats.org/markup-compatibility/2006" xmlns:a14="http://schemas.microsoft.com/office/drawing/2010/main">
        <mc:Choice Requires="a14">
          <p:sp>
            <p:nvSpPr>
              <p:cNvPr id="62" name="Segnaposto contenuto 2">
                <a:extLst>
                  <a:ext uri="{FF2B5EF4-FFF2-40B4-BE49-F238E27FC236}">
                    <a16:creationId xmlns:a16="http://schemas.microsoft.com/office/drawing/2014/main" id="{1D6E10F1-CA64-4E0E-04CF-FD60054CC51E}"/>
                  </a:ext>
                </a:extLst>
              </p:cNvPr>
              <p:cNvSpPr txBox="1">
                <a:spLocks/>
              </p:cNvSpPr>
              <p:nvPr/>
            </p:nvSpPr>
            <p:spPr>
              <a:xfrm>
                <a:off x="1432639" y="4955556"/>
                <a:ext cx="5039858" cy="1193301"/>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d>
                        <m:dPr>
                          <m:begChr m:val="{"/>
                          <m:endChr m:val=""/>
                          <m:ctrlPr>
                            <a:rPr lang="it-IT" sz="2000" b="0" i="1" smtClean="0">
                              <a:solidFill>
                                <a:schemeClr val="tx1">
                                  <a:lumMod val="85000"/>
                                  <a:lumOff val="15000"/>
                                </a:schemeClr>
                              </a:solidFill>
                              <a:latin typeface="Cambria Math" panose="02040503050406030204" pitchFamily="18" charset="0"/>
                            </a:rPr>
                          </m:ctrlPr>
                        </m:dPr>
                        <m:e>
                          <m:eqArr>
                            <m:eqArrPr>
                              <m:ctrlPr>
                                <a:rPr lang="it-IT" sz="2000" b="0" i="1" smtClean="0">
                                  <a:solidFill>
                                    <a:schemeClr val="tx1">
                                      <a:lumMod val="85000"/>
                                      <a:lumOff val="15000"/>
                                    </a:schemeClr>
                                  </a:solidFill>
                                  <a:latin typeface="Cambria Math" panose="02040503050406030204" pitchFamily="18" charset="0"/>
                                </a:rPr>
                              </m:ctrlPr>
                            </m:eqArrPr>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𝑣</m:t>
                                          </m:r>
                                        </m:e>
                                      </m:acc>
                                    </m:e>
                                  </m:acc>
                                </m:e>
                                <m:sub>
                                  <m:r>
                                    <a:rPr lang="it-IT" sz="2000" i="1">
                                      <a:solidFill>
                                        <a:schemeClr val="tx1">
                                          <a:lumMod val="85000"/>
                                          <a:lumOff val="15000"/>
                                        </a:schemeClr>
                                      </a:solidFill>
                                      <a:latin typeface="Cambria Math" panose="02040503050406030204" pitchFamily="18" charset="0"/>
                                    </a:rPr>
                                    <m:t>21</m:t>
                                  </m:r>
                                </m:sub>
                              </m:sSub>
                              <m:r>
                                <a:rPr lang="it-IT" sz="2000" i="1">
                                  <a:solidFill>
                                    <a:schemeClr val="tx1">
                                      <a:lumMod val="85000"/>
                                      <a:lumOff val="15000"/>
                                    </a:schemeClr>
                                  </a:solidFill>
                                  <a:latin typeface="Cambria Math" panose="02040503050406030204" pitchFamily="18" charset="0"/>
                                </a:rPr>
                                <m:t>=−</m:t>
                              </m:r>
                              <m:sSubSup>
                                <m:sSubSupPr>
                                  <m:ctrlPr>
                                    <a:rPr lang="it-IT" sz="2000" i="1">
                                      <a:solidFill>
                                        <a:schemeClr val="tx1">
                                          <a:lumMod val="85000"/>
                                          <a:lumOff val="15000"/>
                                        </a:schemeClr>
                                      </a:solidFill>
                                      <a:latin typeface="Cambria Math" panose="02040503050406030204" pitchFamily="18" charset="0"/>
                                    </a:rPr>
                                  </m:ctrlPr>
                                </m:sSubSupPr>
                                <m:e>
                                  <m:r>
                                    <a:rPr lang="it-IT" sz="2000" i="1">
                                      <a:solidFill>
                                        <a:schemeClr val="tx1">
                                          <a:lumMod val="85000"/>
                                          <a:lumOff val="15000"/>
                                        </a:schemeClr>
                                      </a:solidFill>
                                      <a:latin typeface="Cambria Math" panose="02040503050406030204" pitchFamily="18" charset="0"/>
                                    </a:rPr>
                                    <m:t>𝑀</m:t>
                                  </m:r>
                                </m:e>
                                <m:sub>
                                  <m:r>
                                    <a:rPr lang="it-IT" sz="2000" i="1">
                                      <a:solidFill>
                                        <a:schemeClr val="tx1">
                                          <a:lumMod val="85000"/>
                                          <a:lumOff val="15000"/>
                                        </a:schemeClr>
                                      </a:solidFill>
                                      <a:latin typeface="Cambria Math" panose="02040503050406030204" pitchFamily="18" charset="0"/>
                                    </a:rPr>
                                    <m:t>2</m:t>
                                  </m:r>
                                </m:sub>
                                <m:sup>
                                  <m:r>
                                    <a:rPr lang="it-IT" sz="2000" i="1">
                                      <a:solidFill>
                                        <a:schemeClr val="tx1">
                                          <a:lumMod val="85000"/>
                                          <a:lumOff val="15000"/>
                                        </a:schemeClr>
                                      </a:solidFill>
                                      <a:latin typeface="Cambria Math" panose="02040503050406030204" pitchFamily="18" charset="0"/>
                                    </a:rPr>
                                    <m:t>−1</m:t>
                                  </m:r>
                                </m:sup>
                              </m:sSubSup>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i="1">
                                      <a:solidFill>
                                        <a:schemeClr val="tx1">
                                          <a:lumMod val="85000"/>
                                          <a:lumOff val="15000"/>
                                        </a:schemeClr>
                                      </a:solidFill>
                                      <a:latin typeface="Cambria Math" panose="02040503050406030204" pitchFamily="18" charset="0"/>
                                    </a:rPr>
                                    <m:t>2</m:t>
                                  </m:r>
                                </m:sub>
                              </m:sSub>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𝑣</m:t>
                                      </m:r>
                                    </m:e>
                                  </m:acc>
                                </m:e>
                                <m:sub>
                                  <m:r>
                                    <a:rPr lang="it-IT" sz="2000" i="1">
                                      <a:solidFill>
                                        <a:schemeClr val="tx1">
                                          <a:lumMod val="85000"/>
                                          <a:lumOff val="15000"/>
                                        </a:schemeClr>
                                      </a:solidFill>
                                      <a:latin typeface="Cambria Math" panose="02040503050406030204" pitchFamily="18" charset="0"/>
                                    </a:rPr>
                                    <m:t>21</m:t>
                                  </m:r>
                                </m:sub>
                              </m:sSub>
                              <m:r>
                                <a:rPr lang="it-IT" sz="2000" i="1">
                                  <a:solidFill>
                                    <a:schemeClr val="tx1">
                                      <a:lumMod val="85000"/>
                                      <a:lumOff val="15000"/>
                                    </a:schemeClr>
                                  </a:solidFill>
                                  <a:latin typeface="Cambria Math" panose="02040503050406030204" pitchFamily="18" charset="0"/>
                                </a:rPr>
                                <m:t>−</m:t>
                              </m:r>
                              <m:sSubSup>
                                <m:sSubSupPr>
                                  <m:ctrlPr>
                                    <a:rPr lang="it-IT" sz="2000" i="1">
                                      <a:solidFill>
                                        <a:schemeClr val="tx1">
                                          <a:lumMod val="85000"/>
                                          <a:lumOff val="15000"/>
                                        </a:schemeClr>
                                      </a:solidFill>
                                      <a:latin typeface="Cambria Math" panose="02040503050406030204" pitchFamily="18" charset="0"/>
                                    </a:rPr>
                                  </m:ctrlPr>
                                </m:sSubSupPr>
                                <m:e>
                                  <m:r>
                                    <a:rPr lang="it-IT" sz="2000" i="1">
                                      <a:solidFill>
                                        <a:schemeClr val="tx1">
                                          <a:lumMod val="85000"/>
                                          <a:lumOff val="15000"/>
                                        </a:schemeClr>
                                      </a:solidFill>
                                      <a:latin typeface="Cambria Math" panose="02040503050406030204" pitchFamily="18" charset="0"/>
                                    </a:rPr>
                                    <m:t>𝑀</m:t>
                                  </m:r>
                                </m:e>
                                <m:sub>
                                  <m:r>
                                    <a:rPr lang="it-IT" sz="2000" i="1">
                                      <a:solidFill>
                                        <a:schemeClr val="tx1">
                                          <a:lumMod val="85000"/>
                                          <a:lumOff val="15000"/>
                                        </a:schemeClr>
                                      </a:solidFill>
                                      <a:latin typeface="Cambria Math" panose="02040503050406030204" pitchFamily="18" charset="0"/>
                                    </a:rPr>
                                    <m:t>2</m:t>
                                  </m:r>
                                </m:sub>
                                <m:sup>
                                  <m:r>
                                    <a:rPr lang="it-IT" sz="2000" i="1">
                                      <a:solidFill>
                                        <a:schemeClr val="tx1">
                                          <a:lumMod val="85000"/>
                                          <a:lumOff val="15000"/>
                                        </a:schemeClr>
                                      </a:solidFill>
                                      <a:latin typeface="Cambria Math" panose="02040503050406030204" pitchFamily="18" charset="0"/>
                                    </a:rPr>
                                    <m:t>−1</m:t>
                                  </m:r>
                                </m:sup>
                              </m:sSubSup>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𝑢</m:t>
                                  </m:r>
                                </m:e>
                                <m:sub>
                                  <m:r>
                                    <a:rPr lang="it-IT" sz="2000" i="1">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𝑅</m:t>
                                  </m:r>
                                </m:e>
                                <m:sub>
                                  <m:r>
                                    <a:rPr lang="it-IT" sz="2000" b="0" i="1" smtClean="0">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𝜂</m:t>
                              </m:r>
                              <m:r>
                                <a:rPr lang="it-IT" sz="2000" b="0" i="1" smtClean="0">
                                  <a:solidFill>
                                    <a:schemeClr val="tx1">
                                      <a:lumMod val="85000"/>
                                      <a:lumOff val="15000"/>
                                    </a:schemeClr>
                                  </a:solidFill>
                                  <a:latin typeface="Cambria Math" panose="02040503050406030204" pitchFamily="18" charset="0"/>
                                </a:rPr>
                                <m:t>−</m:t>
                              </m:r>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𝜂</m:t>
                                  </m:r>
                                </m:e>
                              </m:acc>
                              <m:r>
                                <a:rPr lang="it-IT" sz="2000" b="0" i="1" smtClean="0">
                                  <a:solidFill>
                                    <a:schemeClr val="tx1">
                                      <a:lumMod val="85000"/>
                                      <a:lumOff val="15000"/>
                                    </a:schemeClr>
                                  </a:solidFill>
                                  <a:latin typeface="Cambria Math" panose="02040503050406030204" pitchFamily="18" charset="0"/>
                                </a:rPr>
                                <m:t>)</m:t>
                              </m:r>
                            </m:e>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𝑣</m:t>
                                          </m:r>
                                        </m:e>
                                      </m:acc>
                                    </m:e>
                                  </m:acc>
                                </m:e>
                                <m:sub>
                                  <m:r>
                                    <a:rPr lang="it-IT" sz="2000" b="0" i="1" smtClean="0">
                                      <a:solidFill>
                                        <a:schemeClr val="tx1">
                                          <a:lumMod val="85000"/>
                                          <a:lumOff val="15000"/>
                                        </a:schemeClr>
                                      </a:solidFill>
                                      <a:latin typeface="Cambria Math" panose="02040503050406030204" pitchFamily="18" charset="0"/>
                                    </a:rPr>
                                    <m:t>12</m:t>
                                  </m:r>
                                </m:sub>
                              </m:sSub>
                              <m:r>
                                <a:rPr lang="it-IT" sz="2000" i="1">
                                  <a:solidFill>
                                    <a:schemeClr val="tx1">
                                      <a:lumMod val="85000"/>
                                      <a:lumOff val="15000"/>
                                    </a:schemeClr>
                                  </a:solidFill>
                                  <a:latin typeface="Cambria Math" panose="02040503050406030204" pitchFamily="18" charset="0"/>
                                </a:rPr>
                                <m:t>=−</m:t>
                              </m:r>
                              <m:sSubSup>
                                <m:sSubSupPr>
                                  <m:ctrlPr>
                                    <a:rPr lang="it-IT" sz="2000" i="1">
                                      <a:solidFill>
                                        <a:schemeClr val="tx1">
                                          <a:lumMod val="85000"/>
                                          <a:lumOff val="15000"/>
                                        </a:schemeClr>
                                      </a:solidFill>
                                      <a:latin typeface="Cambria Math" panose="02040503050406030204" pitchFamily="18" charset="0"/>
                                    </a:rPr>
                                  </m:ctrlPr>
                                </m:sSubSupPr>
                                <m:e>
                                  <m:r>
                                    <a:rPr lang="it-IT" sz="2000" i="1">
                                      <a:solidFill>
                                        <a:schemeClr val="tx1">
                                          <a:lumMod val="85000"/>
                                          <a:lumOff val="15000"/>
                                        </a:schemeClr>
                                      </a:solidFill>
                                      <a:latin typeface="Cambria Math" panose="02040503050406030204" pitchFamily="18" charset="0"/>
                                    </a:rPr>
                                    <m:t>𝑀</m:t>
                                  </m:r>
                                </m:e>
                                <m:sub>
                                  <m:r>
                                    <a:rPr lang="it-IT" sz="2000" b="0" i="1" smtClean="0">
                                      <a:solidFill>
                                        <a:schemeClr val="tx1">
                                          <a:lumMod val="85000"/>
                                          <a:lumOff val="15000"/>
                                        </a:schemeClr>
                                      </a:solidFill>
                                      <a:latin typeface="Cambria Math" panose="02040503050406030204" pitchFamily="18" charset="0"/>
                                    </a:rPr>
                                    <m:t>1</m:t>
                                  </m:r>
                                </m:sub>
                                <m:sup>
                                  <m:r>
                                    <a:rPr lang="it-IT" sz="2000" i="1">
                                      <a:solidFill>
                                        <a:schemeClr val="tx1">
                                          <a:lumMod val="85000"/>
                                          <a:lumOff val="15000"/>
                                        </a:schemeClr>
                                      </a:solidFill>
                                      <a:latin typeface="Cambria Math" panose="02040503050406030204" pitchFamily="18" charset="0"/>
                                    </a:rPr>
                                    <m:t>−1</m:t>
                                  </m:r>
                                </m:sup>
                              </m:sSubSup>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b="0" i="1" smtClean="0">
                                      <a:solidFill>
                                        <a:schemeClr val="tx1">
                                          <a:lumMod val="85000"/>
                                          <a:lumOff val="15000"/>
                                        </a:schemeClr>
                                      </a:solidFill>
                                      <a:latin typeface="Cambria Math" panose="02040503050406030204" pitchFamily="18" charset="0"/>
                                    </a:rPr>
                                    <m:t>1</m:t>
                                  </m:r>
                                </m:sub>
                              </m:sSub>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𝑣</m:t>
                                      </m:r>
                                    </m:e>
                                  </m:acc>
                                </m:e>
                                <m:sub>
                                  <m:r>
                                    <a:rPr lang="it-IT" sz="2000" b="0" i="1" smtClean="0">
                                      <a:solidFill>
                                        <a:schemeClr val="tx1">
                                          <a:lumMod val="85000"/>
                                          <a:lumOff val="15000"/>
                                        </a:schemeClr>
                                      </a:solidFill>
                                      <a:latin typeface="Cambria Math" panose="02040503050406030204" pitchFamily="18" charset="0"/>
                                    </a:rPr>
                                    <m:t>12</m:t>
                                  </m:r>
                                </m:sub>
                              </m:sSub>
                              <m:r>
                                <a:rPr lang="it-IT" sz="2000" b="0" i="1" smtClean="0">
                                  <a:solidFill>
                                    <a:schemeClr val="tx1">
                                      <a:lumMod val="85000"/>
                                      <a:lumOff val="15000"/>
                                    </a:schemeClr>
                                  </a:solidFill>
                                  <a:latin typeface="Cambria Math" panose="02040503050406030204" pitchFamily="18" charset="0"/>
                                </a:rPr>
                                <m:t>+</m:t>
                              </m:r>
                              <m:sSubSup>
                                <m:sSubSupPr>
                                  <m:ctrlPr>
                                    <a:rPr lang="it-IT" sz="2000" i="1">
                                      <a:solidFill>
                                        <a:schemeClr val="tx1">
                                          <a:lumMod val="85000"/>
                                          <a:lumOff val="15000"/>
                                        </a:schemeClr>
                                      </a:solidFill>
                                      <a:latin typeface="Cambria Math" panose="02040503050406030204" pitchFamily="18" charset="0"/>
                                    </a:rPr>
                                  </m:ctrlPr>
                                </m:sSubSupPr>
                                <m:e>
                                  <m:r>
                                    <a:rPr lang="it-IT" sz="2000" i="1">
                                      <a:solidFill>
                                        <a:schemeClr val="tx1">
                                          <a:lumMod val="85000"/>
                                          <a:lumOff val="15000"/>
                                        </a:schemeClr>
                                      </a:solidFill>
                                      <a:latin typeface="Cambria Math" panose="02040503050406030204" pitchFamily="18" charset="0"/>
                                    </a:rPr>
                                    <m:t>𝑀</m:t>
                                  </m:r>
                                </m:e>
                                <m:sub>
                                  <m:r>
                                    <a:rPr lang="it-IT" sz="2000" b="0" i="1" smtClean="0">
                                      <a:solidFill>
                                        <a:schemeClr val="tx1">
                                          <a:lumMod val="85000"/>
                                          <a:lumOff val="15000"/>
                                        </a:schemeClr>
                                      </a:solidFill>
                                      <a:latin typeface="Cambria Math" panose="02040503050406030204" pitchFamily="18" charset="0"/>
                                    </a:rPr>
                                    <m:t>1</m:t>
                                  </m:r>
                                </m:sub>
                                <m:sup>
                                  <m:r>
                                    <a:rPr lang="it-IT" sz="2000" i="1">
                                      <a:solidFill>
                                        <a:schemeClr val="tx1">
                                          <a:lumMod val="85000"/>
                                          <a:lumOff val="15000"/>
                                        </a:schemeClr>
                                      </a:solidFill>
                                      <a:latin typeface="Cambria Math" panose="02040503050406030204" pitchFamily="18" charset="0"/>
                                    </a:rPr>
                                    <m:t>−1</m:t>
                                  </m:r>
                                </m:sup>
                              </m:sSubSup>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𝑢</m:t>
                                  </m:r>
                                </m:e>
                                <m:sub>
                                  <m:r>
                                    <a:rPr lang="it-IT" sz="2000" b="0" i="1" smtClean="0">
                                      <a:solidFill>
                                        <a:schemeClr val="tx1">
                                          <a:lumMod val="85000"/>
                                          <a:lumOff val="15000"/>
                                        </a:schemeClr>
                                      </a:solidFill>
                                      <a:latin typeface="Cambria Math" panose="02040503050406030204" pitchFamily="18" charset="0"/>
                                    </a:rPr>
                                    <m:t>1</m:t>
                                  </m:r>
                                </m:sub>
                              </m:sSub>
                              <m:r>
                                <a:rPr lang="it-IT" sz="2000" b="0" i="1" smtClean="0">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𝑅</m:t>
                                  </m:r>
                                </m:e>
                                <m:sub>
                                  <m:r>
                                    <a:rPr lang="it-IT" sz="2000" b="0" i="1" smtClean="0">
                                      <a:solidFill>
                                        <a:schemeClr val="tx1">
                                          <a:lumMod val="85000"/>
                                          <a:lumOff val="15000"/>
                                        </a:schemeClr>
                                      </a:solidFill>
                                      <a:latin typeface="Cambria Math" panose="02040503050406030204" pitchFamily="18" charset="0"/>
                                    </a:rPr>
                                    <m:t>1</m:t>
                                  </m:r>
                                </m:sub>
                              </m:sSub>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𝜂</m:t>
                              </m:r>
                              <m:r>
                                <a:rPr lang="it-IT" sz="2000" i="1">
                                  <a:solidFill>
                                    <a:schemeClr val="tx1">
                                      <a:lumMod val="85000"/>
                                      <a:lumOff val="15000"/>
                                    </a:schemeClr>
                                  </a:solidFill>
                                  <a:latin typeface="Cambria Math" panose="02040503050406030204" pitchFamily="18" charset="0"/>
                                </a:rPr>
                                <m:t>−</m:t>
                              </m:r>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𝜂</m:t>
                                  </m:r>
                                </m:e>
                              </m:acc>
                              <m:r>
                                <a:rPr lang="it-IT" sz="2000" i="1">
                                  <a:solidFill>
                                    <a:schemeClr val="tx1">
                                      <a:lumMod val="85000"/>
                                      <a:lumOff val="15000"/>
                                    </a:schemeClr>
                                  </a:solidFill>
                                  <a:latin typeface="Cambria Math" panose="02040503050406030204" pitchFamily="18" charset="0"/>
                                </a:rPr>
                                <m:t>)</m:t>
                              </m:r>
                            </m:e>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𝜂</m:t>
                                  </m:r>
                                </m:e>
                              </m:acc>
                              <m:r>
                                <a:rPr lang="it-IT" sz="2000" b="0" i="1" smtClean="0">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𝑣</m:t>
                                      </m:r>
                                    </m:e>
                                  </m:acc>
                                </m:e>
                                <m:sub>
                                  <m:r>
                                    <a:rPr lang="it-IT" sz="2000" i="1">
                                      <a:solidFill>
                                        <a:schemeClr val="tx1">
                                          <a:lumMod val="85000"/>
                                          <a:lumOff val="15000"/>
                                        </a:schemeClr>
                                      </a:solidFill>
                                      <a:latin typeface="Cambria Math" panose="02040503050406030204" pitchFamily="18" charset="0"/>
                                    </a:rPr>
                                    <m:t>21</m:t>
                                  </m:r>
                                </m:sub>
                              </m:sSub>
                              <m:r>
                                <a:rPr lang="it-IT" sz="2000" b="0" i="1" smtClean="0">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𝑣</m:t>
                                      </m:r>
                                    </m:e>
                                  </m:acc>
                                </m:e>
                                <m:sub>
                                  <m:r>
                                    <a:rPr lang="it-IT" sz="2000" i="1">
                                      <a:solidFill>
                                        <a:schemeClr val="tx1">
                                          <a:lumMod val="85000"/>
                                          <a:lumOff val="15000"/>
                                        </a:schemeClr>
                                      </a:solidFill>
                                      <a:latin typeface="Cambria Math" panose="02040503050406030204" pitchFamily="18" charset="0"/>
                                    </a:rPr>
                                    <m:t>12</m:t>
                                  </m:r>
                                </m:sub>
                              </m:sSub>
                            </m:e>
                          </m:eqArr>
                        </m:e>
                      </m:d>
                    </m:oMath>
                  </m:oMathPara>
                </a14:m>
                <a:endParaRPr lang="en-US" sz="2000" dirty="0">
                  <a:solidFill>
                    <a:schemeClr val="tx1">
                      <a:lumMod val="85000"/>
                      <a:lumOff val="15000"/>
                    </a:schemeClr>
                  </a:solidFill>
                  <a:latin typeface="Frutiger" panose="020B0500000000000000" pitchFamily="34" charset="0"/>
                </a:endParaRPr>
              </a:p>
            </p:txBody>
          </p:sp>
        </mc:Choice>
        <mc:Fallback xmlns="">
          <p:sp>
            <p:nvSpPr>
              <p:cNvPr id="62" name="Segnaposto contenuto 2">
                <a:extLst>
                  <a:ext uri="{FF2B5EF4-FFF2-40B4-BE49-F238E27FC236}">
                    <a16:creationId xmlns:a16="http://schemas.microsoft.com/office/drawing/2014/main" id="{1D6E10F1-CA64-4E0E-04CF-FD60054CC51E}"/>
                  </a:ext>
                </a:extLst>
              </p:cNvPr>
              <p:cNvSpPr txBox="1">
                <a:spLocks noRot="1" noChangeAspect="1" noMove="1" noResize="1" noEditPoints="1" noAdjustHandles="1" noChangeArrowheads="1" noChangeShapeType="1" noTextEdit="1"/>
              </p:cNvSpPr>
              <p:nvPr/>
            </p:nvSpPr>
            <p:spPr>
              <a:xfrm>
                <a:off x="1432639" y="4955556"/>
                <a:ext cx="5039858" cy="1193301"/>
              </a:xfrm>
              <a:prstGeom prst="rect">
                <a:avLst/>
              </a:prstGeom>
              <a:blipFill>
                <a:blip r:embed="rId7"/>
                <a:stretch>
                  <a:fillRect t="-1020"/>
                </a:stretch>
              </a:blipFill>
            </p:spPr>
            <p:txBody>
              <a:bodyPr/>
              <a:lstStyle/>
              <a:p>
                <a:r>
                  <a:rPr lang="it-IT">
                    <a:noFill/>
                  </a:rPr>
                  <a:t> </a:t>
                </a:r>
              </a:p>
            </p:txBody>
          </p:sp>
        </mc:Fallback>
      </mc:AlternateContent>
      <p:cxnSp>
        <p:nvCxnSpPr>
          <p:cNvPr id="79" name="Connettore diritto 78">
            <a:extLst>
              <a:ext uri="{FF2B5EF4-FFF2-40B4-BE49-F238E27FC236}">
                <a16:creationId xmlns:a16="http://schemas.microsoft.com/office/drawing/2014/main" id="{14309FBE-D54D-4816-FA46-91FF8FC63315}"/>
              </a:ext>
            </a:extLst>
          </p:cNvPr>
          <p:cNvCxnSpPr>
            <a:cxnSpLocks/>
          </p:cNvCxnSpPr>
          <p:nvPr/>
        </p:nvCxnSpPr>
        <p:spPr>
          <a:xfrm flipH="1">
            <a:off x="6716490" y="2232717"/>
            <a:ext cx="812968" cy="169701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81" name="Immagine 80">
            <a:extLst>
              <a:ext uri="{FF2B5EF4-FFF2-40B4-BE49-F238E27FC236}">
                <a16:creationId xmlns:a16="http://schemas.microsoft.com/office/drawing/2014/main" id="{586151A2-47C9-2AA1-5F53-F254A9CE6701}"/>
              </a:ext>
            </a:extLst>
          </p:cNvPr>
          <p:cNvPicPr>
            <a:picLocks noChangeAspect="1"/>
          </p:cNvPicPr>
          <p:nvPr/>
        </p:nvPicPr>
        <p:blipFill>
          <a:blip r:embed="rId4"/>
          <a:stretch>
            <a:fillRect/>
          </a:stretch>
        </p:blipFill>
        <p:spPr>
          <a:xfrm>
            <a:off x="6402455" y="3615700"/>
            <a:ext cx="628070" cy="628070"/>
          </a:xfrm>
          <a:prstGeom prst="rect">
            <a:avLst/>
          </a:prstGeom>
        </p:spPr>
      </p:pic>
      <mc:AlternateContent xmlns:mc="http://schemas.openxmlformats.org/markup-compatibility/2006" xmlns:a14="http://schemas.microsoft.com/office/drawing/2010/main">
        <mc:Choice Requires="a14">
          <p:sp>
            <p:nvSpPr>
              <p:cNvPr id="88" name="Segnaposto contenuto 2">
                <a:extLst>
                  <a:ext uri="{FF2B5EF4-FFF2-40B4-BE49-F238E27FC236}">
                    <a16:creationId xmlns:a16="http://schemas.microsoft.com/office/drawing/2014/main" id="{60666D2A-F5C2-7148-03C6-714D849675C6}"/>
                  </a:ext>
                </a:extLst>
              </p:cNvPr>
              <p:cNvSpPr txBox="1">
                <a:spLocks/>
              </p:cNvSpPr>
              <p:nvPr/>
            </p:nvSpPr>
            <p:spPr>
              <a:xfrm>
                <a:off x="7099466" y="4430037"/>
                <a:ext cx="416750" cy="3768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𝜂</m:t>
                          </m:r>
                        </m:e>
                        <m:sub>
                          <m:r>
                            <a:rPr lang="it-IT" sz="2000" b="0" i="1" smtClean="0">
                              <a:solidFill>
                                <a:schemeClr val="tx1">
                                  <a:lumMod val="85000"/>
                                  <a:lumOff val="15000"/>
                                </a:schemeClr>
                              </a:solidFill>
                              <a:latin typeface="Cambria Math" panose="02040503050406030204" pitchFamily="18" charset="0"/>
                            </a:rPr>
                            <m:t>31</m:t>
                          </m:r>
                        </m:sub>
                      </m:sSub>
                    </m:oMath>
                  </m:oMathPara>
                </a14:m>
                <a:endParaRPr lang="it-IT" sz="2000" b="0" dirty="0">
                  <a:solidFill>
                    <a:schemeClr val="tx1">
                      <a:lumMod val="85000"/>
                      <a:lumOff val="15000"/>
                    </a:schemeClr>
                  </a:solidFill>
                  <a:latin typeface="Frutiger" panose="020B0500000000000000" pitchFamily="34" charset="0"/>
                </a:endParaRPr>
              </a:p>
            </p:txBody>
          </p:sp>
        </mc:Choice>
        <mc:Fallback xmlns="">
          <p:sp>
            <p:nvSpPr>
              <p:cNvPr id="88" name="Segnaposto contenuto 2">
                <a:extLst>
                  <a:ext uri="{FF2B5EF4-FFF2-40B4-BE49-F238E27FC236}">
                    <a16:creationId xmlns:a16="http://schemas.microsoft.com/office/drawing/2014/main" id="{60666D2A-F5C2-7148-03C6-714D849675C6}"/>
                  </a:ext>
                </a:extLst>
              </p:cNvPr>
              <p:cNvSpPr txBox="1">
                <a:spLocks noRot="1" noChangeAspect="1" noMove="1" noResize="1" noEditPoints="1" noAdjustHandles="1" noChangeArrowheads="1" noChangeShapeType="1" noTextEdit="1"/>
              </p:cNvSpPr>
              <p:nvPr/>
            </p:nvSpPr>
            <p:spPr>
              <a:xfrm>
                <a:off x="7099466" y="4430037"/>
                <a:ext cx="416750" cy="376829"/>
              </a:xfrm>
              <a:prstGeom prst="rect">
                <a:avLst/>
              </a:prstGeom>
              <a:blipFill>
                <a:blip r:embed="rId8"/>
                <a:stretch>
                  <a:fillRect r="-22059" b="-645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9" name="Segnaposto contenuto 2">
                <a:extLst>
                  <a:ext uri="{FF2B5EF4-FFF2-40B4-BE49-F238E27FC236}">
                    <a16:creationId xmlns:a16="http://schemas.microsoft.com/office/drawing/2014/main" id="{76448971-50B6-B3BC-D737-84CC233DD28A}"/>
                  </a:ext>
                </a:extLst>
              </p:cNvPr>
              <p:cNvSpPr txBox="1">
                <a:spLocks/>
              </p:cNvSpPr>
              <p:nvPr/>
            </p:nvSpPr>
            <p:spPr>
              <a:xfrm>
                <a:off x="7124590" y="2947066"/>
                <a:ext cx="416750" cy="3768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𝜂</m:t>
                          </m:r>
                        </m:e>
                        <m:sub>
                          <m:r>
                            <a:rPr lang="it-IT" sz="2000" b="0" i="1" smtClean="0">
                              <a:solidFill>
                                <a:schemeClr val="tx1">
                                  <a:lumMod val="85000"/>
                                  <a:lumOff val="15000"/>
                                </a:schemeClr>
                              </a:solidFill>
                              <a:latin typeface="Cambria Math" panose="02040503050406030204" pitchFamily="18" charset="0"/>
                            </a:rPr>
                            <m:t>21</m:t>
                          </m:r>
                        </m:sub>
                      </m:sSub>
                    </m:oMath>
                  </m:oMathPara>
                </a14:m>
                <a:endParaRPr lang="it-IT" sz="2000" b="0" dirty="0">
                  <a:solidFill>
                    <a:schemeClr val="tx1">
                      <a:lumMod val="85000"/>
                      <a:lumOff val="15000"/>
                    </a:schemeClr>
                  </a:solidFill>
                  <a:latin typeface="Frutiger" panose="020B0500000000000000" pitchFamily="34" charset="0"/>
                </a:endParaRPr>
              </a:p>
            </p:txBody>
          </p:sp>
        </mc:Choice>
        <mc:Fallback xmlns="">
          <p:sp>
            <p:nvSpPr>
              <p:cNvPr id="89" name="Segnaposto contenuto 2">
                <a:extLst>
                  <a:ext uri="{FF2B5EF4-FFF2-40B4-BE49-F238E27FC236}">
                    <a16:creationId xmlns:a16="http://schemas.microsoft.com/office/drawing/2014/main" id="{76448971-50B6-B3BC-D737-84CC233DD28A}"/>
                  </a:ext>
                </a:extLst>
              </p:cNvPr>
              <p:cNvSpPr txBox="1">
                <a:spLocks noRot="1" noChangeAspect="1" noMove="1" noResize="1" noEditPoints="1" noAdjustHandles="1" noChangeArrowheads="1" noChangeShapeType="1" noTextEdit="1"/>
              </p:cNvSpPr>
              <p:nvPr/>
            </p:nvSpPr>
            <p:spPr>
              <a:xfrm>
                <a:off x="7124590" y="2947066"/>
                <a:ext cx="416750" cy="376829"/>
              </a:xfrm>
              <a:prstGeom prst="rect">
                <a:avLst/>
              </a:prstGeom>
              <a:blipFill>
                <a:blip r:embed="rId9"/>
                <a:stretch>
                  <a:fillRect r="-22059" b="-8065"/>
                </a:stretch>
              </a:blipFill>
            </p:spPr>
            <p:txBody>
              <a:bodyPr/>
              <a:lstStyle/>
              <a:p>
                <a:r>
                  <a:rPr lang="it-IT">
                    <a:noFill/>
                  </a:rPr>
                  <a:t> </a:t>
                </a:r>
              </a:p>
            </p:txBody>
          </p:sp>
        </mc:Fallback>
      </mc:AlternateContent>
      <p:sp>
        <p:nvSpPr>
          <p:cNvPr id="90" name="Segnaposto contenuto 2">
            <a:extLst>
              <a:ext uri="{FF2B5EF4-FFF2-40B4-BE49-F238E27FC236}">
                <a16:creationId xmlns:a16="http://schemas.microsoft.com/office/drawing/2014/main" id="{E2092196-2370-B7C5-148E-146C6B5A5F9E}"/>
              </a:ext>
            </a:extLst>
          </p:cNvPr>
          <p:cNvSpPr txBox="1">
            <a:spLocks/>
          </p:cNvSpPr>
          <p:nvPr/>
        </p:nvSpPr>
        <p:spPr>
          <a:xfrm>
            <a:off x="6574756" y="4192970"/>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1</a:t>
            </a:r>
          </a:p>
          <a:p>
            <a:pPr marL="0" indent="0">
              <a:buNone/>
            </a:pPr>
            <a:endParaRPr lang="en-US" sz="2000" dirty="0">
              <a:latin typeface="Frutiger" panose="020B0500000000000000" pitchFamily="34" charset="0"/>
            </a:endParaRPr>
          </a:p>
        </p:txBody>
      </p:sp>
      <p:grpSp>
        <p:nvGrpSpPr>
          <p:cNvPr id="102" name="Gruppo 101">
            <a:extLst>
              <a:ext uri="{FF2B5EF4-FFF2-40B4-BE49-F238E27FC236}">
                <a16:creationId xmlns:a16="http://schemas.microsoft.com/office/drawing/2014/main" id="{0A42117A-EA12-50F8-7D27-F76264FE81FC}"/>
              </a:ext>
            </a:extLst>
          </p:cNvPr>
          <p:cNvGrpSpPr/>
          <p:nvPr/>
        </p:nvGrpSpPr>
        <p:grpSpPr>
          <a:xfrm>
            <a:off x="7218117" y="4806866"/>
            <a:ext cx="1001164" cy="1409868"/>
            <a:chOff x="7603418" y="4502637"/>
            <a:chExt cx="1001164" cy="1409868"/>
          </a:xfrm>
        </p:grpSpPr>
        <p:pic>
          <p:nvPicPr>
            <p:cNvPr id="82" name="Immagine 81">
              <a:extLst>
                <a:ext uri="{FF2B5EF4-FFF2-40B4-BE49-F238E27FC236}">
                  <a16:creationId xmlns:a16="http://schemas.microsoft.com/office/drawing/2014/main" id="{4A5C0763-5860-999F-66F3-E808727B03AC}"/>
                </a:ext>
              </a:extLst>
            </p:cNvPr>
            <p:cNvPicPr>
              <a:picLocks noChangeAspect="1"/>
            </p:cNvPicPr>
            <p:nvPr/>
          </p:nvPicPr>
          <p:blipFill>
            <a:blip r:embed="rId4">
              <a:duotone>
                <a:prstClr val="black"/>
                <a:schemeClr val="accent2">
                  <a:tint val="45000"/>
                  <a:satMod val="400000"/>
                </a:schemeClr>
              </a:duotone>
              <a:alphaModFix amt="62000"/>
            </a:blip>
            <a:stretch>
              <a:fillRect/>
            </a:stretch>
          </p:blipFill>
          <p:spPr>
            <a:xfrm>
              <a:off x="7603418" y="5004517"/>
              <a:ext cx="628070" cy="628070"/>
            </a:xfrm>
            <a:prstGeom prst="rect">
              <a:avLst/>
            </a:prstGeom>
          </p:spPr>
        </p:pic>
        <p:cxnSp>
          <p:nvCxnSpPr>
            <p:cNvPr id="85" name="Connettore 2 84">
              <a:extLst>
                <a:ext uri="{FF2B5EF4-FFF2-40B4-BE49-F238E27FC236}">
                  <a16:creationId xmlns:a16="http://schemas.microsoft.com/office/drawing/2014/main" id="{3C74258D-0878-7CD1-01E2-DB3F2AB07139}"/>
                </a:ext>
              </a:extLst>
            </p:cNvPr>
            <p:cNvCxnSpPr>
              <a:cxnSpLocks/>
            </p:cNvCxnSpPr>
            <p:nvPr/>
          </p:nvCxnSpPr>
          <p:spPr>
            <a:xfrm flipV="1">
              <a:off x="7917453" y="4847272"/>
              <a:ext cx="314035" cy="473854"/>
            </a:xfrm>
            <a:prstGeom prst="straightConnector1">
              <a:avLst/>
            </a:prstGeom>
            <a:ln w="38100">
              <a:solidFill>
                <a:srgbClr val="7030A0"/>
              </a:solidFill>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7" name="Segnaposto contenuto 2">
                  <a:extLst>
                    <a:ext uri="{FF2B5EF4-FFF2-40B4-BE49-F238E27FC236}">
                      <a16:creationId xmlns:a16="http://schemas.microsoft.com/office/drawing/2014/main" id="{39FA868F-34D4-3058-9582-9CE56C9AB2AA}"/>
                    </a:ext>
                  </a:extLst>
                </p:cNvPr>
                <p:cNvSpPr txBox="1">
                  <a:spLocks/>
                </p:cNvSpPr>
                <p:nvPr/>
              </p:nvSpPr>
              <p:spPr>
                <a:xfrm>
                  <a:off x="7996870" y="4502637"/>
                  <a:ext cx="607712" cy="4698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it-IT" sz="2200" b="0" i="1" smtClean="0">
                                <a:solidFill>
                                  <a:schemeClr val="tx1">
                                    <a:lumMod val="85000"/>
                                    <a:lumOff val="15000"/>
                                  </a:schemeClr>
                                </a:solidFill>
                                <a:latin typeface="Cambria Math" panose="02040503050406030204" pitchFamily="18" charset="0"/>
                              </a:rPr>
                            </m:ctrlPr>
                          </m:sSubPr>
                          <m:e>
                            <m:acc>
                              <m:accPr>
                                <m:chr m:val="̂"/>
                                <m:ctrlPr>
                                  <a:rPr lang="it-IT" sz="2200" b="0" i="1" smtClean="0">
                                    <a:solidFill>
                                      <a:schemeClr val="tx1">
                                        <a:lumMod val="85000"/>
                                        <a:lumOff val="15000"/>
                                      </a:schemeClr>
                                    </a:solidFill>
                                    <a:latin typeface="Cambria Math" panose="02040503050406030204" pitchFamily="18" charset="0"/>
                                  </a:rPr>
                                </m:ctrlPr>
                              </m:accPr>
                              <m:e>
                                <m:r>
                                  <a:rPr lang="it-IT" sz="2200" b="0" i="1" smtClean="0">
                                    <a:solidFill>
                                      <a:schemeClr val="tx1">
                                        <a:lumMod val="85000"/>
                                        <a:lumOff val="15000"/>
                                      </a:schemeClr>
                                    </a:solidFill>
                                    <a:latin typeface="Cambria Math" panose="02040503050406030204" pitchFamily="18" charset="0"/>
                                  </a:rPr>
                                  <m:t>𝑣</m:t>
                                </m:r>
                              </m:e>
                            </m:acc>
                          </m:e>
                          <m:sub>
                            <m:r>
                              <a:rPr lang="it-IT" sz="2200" b="0" i="1" smtClean="0">
                                <a:solidFill>
                                  <a:schemeClr val="tx1">
                                    <a:lumMod val="85000"/>
                                    <a:lumOff val="15000"/>
                                  </a:schemeClr>
                                </a:solidFill>
                                <a:latin typeface="Cambria Math" panose="02040503050406030204" pitchFamily="18" charset="0"/>
                              </a:rPr>
                              <m:t>31</m:t>
                            </m:r>
                          </m:sub>
                        </m:sSub>
                      </m:oMath>
                    </m:oMathPara>
                  </a14:m>
                  <a:endParaRPr lang="it-IT" sz="2000" b="0" dirty="0">
                    <a:solidFill>
                      <a:schemeClr val="tx1">
                        <a:lumMod val="85000"/>
                        <a:lumOff val="15000"/>
                      </a:schemeClr>
                    </a:solidFill>
                    <a:latin typeface="Frutiger" panose="020B0500000000000000" pitchFamily="34" charset="0"/>
                  </a:endParaRPr>
                </a:p>
                <a:p>
                  <a:pPr marL="0" indent="0">
                    <a:buNone/>
                  </a:pPr>
                  <a:endParaRPr lang="en-US" sz="2000" dirty="0">
                    <a:solidFill>
                      <a:schemeClr val="tx1">
                        <a:lumMod val="85000"/>
                        <a:lumOff val="15000"/>
                      </a:schemeClr>
                    </a:solidFill>
                    <a:latin typeface="Frutiger" panose="020B0500000000000000" pitchFamily="34" charset="0"/>
                  </a:endParaRPr>
                </a:p>
              </p:txBody>
            </p:sp>
          </mc:Choice>
          <mc:Fallback xmlns="">
            <p:sp>
              <p:nvSpPr>
                <p:cNvPr id="87" name="Segnaposto contenuto 2">
                  <a:extLst>
                    <a:ext uri="{FF2B5EF4-FFF2-40B4-BE49-F238E27FC236}">
                      <a16:creationId xmlns:a16="http://schemas.microsoft.com/office/drawing/2014/main" id="{39FA868F-34D4-3058-9582-9CE56C9AB2AA}"/>
                    </a:ext>
                  </a:extLst>
                </p:cNvPr>
                <p:cNvSpPr txBox="1">
                  <a:spLocks noRot="1" noChangeAspect="1" noMove="1" noResize="1" noEditPoints="1" noAdjustHandles="1" noChangeArrowheads="1" noChangeShapeType="1" noTextEdit="1"/>
                </p:cNvSpPr>
                <p:nvPr/>
              </p:nvSpPr>
              <p:spPr>
                <a:xfrm>
                  <a:off x="7996870" y="4502637"/>
                  <a:ext cx="607712" cy="469804"/>
                </a:xfrm>
                <a:prstGeom prst="rect">
                  <a:avLst/>
                </a:prstGeom>
                <a:blipFill>
                  <a:blip r:embed="rId10"/>
                  <a:stretch>
                    <a:fillRect t="-7792" r="-10000"/>
                  </a:stretch>
                </a:blipFill>
              </p:spPr>
              <p:txBody>
                <a:bodyPr/>
                <a:lstStyle/>
                <a:p>
                  <a:r>
                    <a:rPr lang="it-IT">
                      <a:noFill/>
                    </a:rPr>
                    <a:t> </a:t>
                  </a:r>
                </a:p>
              </p:txBody>
            </p:sp>
          </mc:Fallback>
        </mc:AlternateContent>
        <p:sp>
          <p:nvSpPr>
            <p:cNvPr id="91" name="Segnaposto contenuto 2">
              <a:extLst>
                <a:ext uri="{FF2B5EF4-FFF2-40B4-BE49-F238E27FC236}">
                  <a16:creationId xmlns:a16="http://schemas.microsoft.com/office/drawing/2014/main" id="{54EE377F-0CA5-909C-A6B5-B7EF238882B8}"/>
                </a:ext>
              </a:extLst>
            </p:cNvPr>
            <p:cNvSpPr txBox="1">
              <a:spLocks/>
            </p:cNvSpPr>
            <p:nvPr/>
          </p:nvSpPr>
          <p:spPr>
            <a:xfrm>
              <a:off x="7764952" y="5631746"/>
              <a:ext cx="278519" cy="28075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solidFill>
                    <a:schemeClr val="tx1">
                      <a:lumMod val="85000"/>
                      <a:lumOff val="15000"/>
                    </a:schemeClr>
                  </a:solidFill>
                  <a:latin typeface="Frutiger" panose="020B0500000000000000" pitchFamily="34" charset="0"/>
                </a:rPr>
                <a:t>3</a:t>
              </a:r>
            </a:p>
            <a:p>
              <a:pPr marL="0" indent="0">
                <a:buNone/>
              </a:pPr>
              <a:endParaRPr lang="en-US" sz="1800" dirty="0">
                <a:latin typeface="Frutiger" panose="020B0500000000000000" pitchFamily="34" charset="0"/>
              </a:endParaRPr>
            </a:p>
          </p:txBody>
        </p:sp>
      </p:grpSp>
      <p:grpSp>
        <p:nvGrpSpPr>
          <p:cNvPr id="103" name="Gruppo 102">
            <a:extLst>
              <a:ext uri="{FF2B5EF4-FFF2-40B4-BE49-F238E27FC236}">
                <a16:creationId xmlns:a16="http://schemas.microsoft.com/office/drawing/2014/main" id="{8E9BDE4D-CAF7-3E33-252E-A6CAD921DF05}"/>
              </a:ext>
            </a:extLst>
          </p:cNvPr>
          <p:cNvGrpSpPr/>
          <p:nvPr/>
        </p:nvGrpSpPr>
        <p:grpSpPr>
          <a:xfrm>
            <a:off x="6953489" y="1320019"/>
            <a:ext cx="890004" cy="1485663"/>
            <a:chOff x="7210291" y="1507337"/>
            <a:chExt cx="890004" cy="1485663"/>
          </a:xfrm>
        </p:grpSpPr>
        <p:pic>
          <p:nvPicPr>
            <p:cNvPr id="83" name="Immagine 82">
              <a:extLst>
                <a:ext uri="{FF2B5EF4-FFF2-40B4-BE49-F238E27FC236}">
                  <a16:creationId xmlns:a16="http://schemas.microsoft.com/office/drawing/2014/main" id="{2FA6CC02-990A-349B-C61B-A08CF1C6253C}"/>
                </a:ext>
              </a:extLst>
            </p:cNvPr>
            <p:cNvPicPr>
              <a:picLocks noChangeAspect="1"/>
            </p:cNvPicPr>
            <p:nvPr/>
          </p:nvPicPr>
          <p:blipFill>
            <a:blip r:embed="rId4">
              <a:alphaModFix amt="62000"/>
            </a:blip>
            <a:stretch>
              <a:fillRect/>
            </a:stretch>
          </p:blipFill>
          <p:spPr>
            <a:xfrm>
              <a:off x="7472225" y="2106000"/>
              <a:ext cx="628070" cy="628070"/>
            </a:xfrm>
            <a:prstGeom prst="rect">
              <a:avLst/>
            </a:prstGeom>
          </p:spPr>
        </p:pic>
        <p:cxnSp>
          <p:nvCxnSpPr>
            <p:cNvPr id="84" name="Connettore 2 83">
              <a:extLst>
                <a:ext uri="{FF2B5EF4-FFF2-40B4-BE49-F238E27FC236}">
                  <a16:creationId xmlns:a16="http://schemas.microsoft.com/office/drawing/2014/main" id="{6B4C240E-1909-AC76-3ACE-F1CB65656157}"/>
                </a:ext>
              </a:extLst>
            </p:cNvPr>
            <p:cNvCxnSpPr>
              <a:cxnSpLocks/>
            </p:cNvCxnSpPr>
            <p:nvPr/>
          </p:nvCxnSpPr>
          <p:spPr>
            <a:xfrm flipH="1" flipV="1">
              <a:off x="7579828" y="1845995"/>
              <a:ext cx="206432" cy="574040"/>
            </a:xfrm>
            <a:prstGeom prst="straightConnector1">
              <a:avLst/>
            </a:prstGeom>
            <a:ln w="38100">
              <a:solidFill>
                <a:srgbClr val="7030A0"/>
              </a:solidFill>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6" name="Segnaposto contenuto 2">
                  <a:extLst>
                    <a:ext uri="{FF2B5EF4-FFF2-40B4-BE49-F238E27FC236}">
                      <a16:creationId xmlns:a16="http://schemas.microsoft.com/office/drawing/2014/main" id="{6CCF5EB7-C37A-5E8A-CE0B-627145ECAB91}"/>
                    </a:ext>
                  </a:extLst>
                </p:cNvPr>
                <p:cNvSpPr txBox="1">
                  <a:spLocks/>
                </p:cNvSpPr>
                <p:nvPr/>
              </p:nvSpPr>
              <p:spPr>
                <a:xfrm>
                  <a:off x="7210291" y="1507337"/>
                  <a:ext cx="758951" cy="3768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𝑣</m:t>
                                </m:r>
                              </m:e>
                            </m:acc>
                          </m:e>
                          <m:sub>
                            <m:r>
                              <a:rPr lang="it-IT" sz="2000" b="0" i="1" smtClean="0">
                                <a:solidFill>
                                  <a:schemeClr val="tx1">
                                    <a:lumMod val="85000"/>
                                    <a:lumOff val="15000"/>
                                  </a:schemeClr>
                                </a:solidFill>
                                <a:latin typeface="Cambria Math" panose="02040503050406030204" pitchFamily="18" charset="0"/>
                              </a:rPr>
                              <m:t>21</m:t>
                            </m:r>
                          </m:sub>
                        </m:sSub>
                      </m:oMath>
                    </m:oMathPara>
                  </a14:m>
                  <a:endParaRPr lang="it-IT" sz="2000" b="0" dirty="0">
                    <a:solidFill>
                      <a:schemeClr val="tx1">
                        <a:lumMod val="85000"/>
                        <a:lumOff val="15000"/>
                      </a:schemeClr>
                    </a:solidFill>
                    <a:latin typeface="Frutiger" panose="020B0500000000000000" pitchFamily="34" charset="0"/>
                  </a:endParaRPr>
                </a:p>
              </p:txBody>
            </p:sp>
          </mc:Choice>
          <mc:Fallback xmlns="">
            <p:sp>
              <p:nvSpPr>
                <p:cNvPr id="86" name="Segnaposto contenuto 2">
                  <a:extLst>
                    <a:ext uri="{FF2B5EF4-FFF2-40B4-BE49-F238E27FC236}">
                      <a16:creationId xmlns:a16="http://schemas.microsoft.com/office/drawing/2014/main" id="{6CCF5EB7-C37A-5E8A-CE0B-627145ECAB91}"/>
                    </a:ext>
                  </a:extLst>
                </p:cNvPr>
                <p:cNvSpPr txBox="1">
                  <a:spLocks noRot="1" noChangeAspect="1" noMove="1" noResize="1" noEditPoints="1" noAdjustHandles="1" noChangeArrowheads="1" noChangeShapeType="1" noTextEdit="1"/>
                </p:cNvSpPr>
                <p:nvPr/>
              </p:nvSpPr>
              <p:spPr>
                <a:xfrm>
                  <a:off x="7210291" y="1507337"/>
                  <a:ext cx="758951" cy="376829"/>
                </a:xfrm>
                <a:prstGeom prst="rect">
                  <a:avLst/>
                </a:prstGeom>
                <a:blipFill>
                  <a:blip r:embed="rId11"/>
                  <a:stretch>
                    <a:fillRect t="-12903"/>
                  </a:stretch>
                </a:blipFill>
              </p:spPr>
              <p:txBody>
                <a:bodyPr/>
                <a:lstStyle/>
                <a:p>
                  <a:r>
                    <a:rPr lang="it-IT">
                      <a:noFill/>
                    </a:rPr>
                    <a:t> </a:t>
                  </a:r>
                </a:p>
              </p:txBody>
            </p:sp>
          </mc:Fallback>
        </mc:AlternateContent>
        <p:sp>
          <p:nvSpPr>
            <p:cNvPr id="92" name="Segnaposto contenuto 2">
              <a:extLst>
                <a:ext uri="{FF2B5EF4-FFF2-40B4-BE49-F238E27FC236}">
                  <a16:creationId xmlns:a16="http://schemas.microsoft.com/office/drawing/2014/main" id="{7CE4C91B-E1A0-390D-E26C-8BA2E3E9B93F}"/>
                </a:ext>
              </a:extLst>
            </p:cNvPr>
            <p:cNvSpPr txBox="1">
              <a:spLocks/>
            </p:cNvSpPr>
            <p:nvPr/>
          </p:nvSpPr>
          <p:spPr>
            <a:xfrm>
              <a:off x="7633759" y="2712241"/>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2</a:t>
              </a:r>
            </a:p>
            <a:p>
              <a:pPr marL="0" indent="0">
                <a:buNone/>
              </a:pPr>
              <a:endParaRPr lang="en-US" sz="2000" dirty="0">
                <a:latin typeface="Frutiger" panose="020B0500000000000000" pitchFamily="34" charset="0"/>
              </a:endParaRPr>
            </a:p>
          </p:txBody>
        </p:sp>
      </p:grpSp>
      <p:pic>
        <p:nvPicPr>
          <p:cNvPr id="96" name="Immagine 95">
            <a:extLst>
              <a:ext uri="{FF2B5EF4-FFF2-40B4-BE49-F238E27FC236}">
                <a16:creationId xmlns:a16="http://schemas.microsoft.com/office/drawing/2014/main" id="{51705EC2-3883-0EB1-353E-FA50FAD4EB4D}"/>
              </a:ext>
            </a:extLst>
          </p:cNvPr>
          <p:cNvPicPr>
            <a:picLocks noChangeAspect="1"/>
          </p:cNvPicPr>
          <p:nvPr/>
        </p:nvPicPr>
        <p:blipFill>
          <a:blip r:embed="rId12"/>
          <a:stretch>
            <a:fillRect/>
          </a:stretch>
        </p:blipFill>
        <p:spPr>
          <a:xfrm>
            <a:off x="945026" y="5204597"/>
            <a:ext cx="600490" cy="600490"/>
          </a:xfrm>
          <a:prstGeom prst="rect">
            <a:avLst/>
          </a:prstGeom>
        </p:spPr>
      </p:pic>
      <mc:AlternateContent xmlns:mc="http://schemas.openxmlformats.org/markup-compatibility/2006" xmlns:a14="http://schemas.microsoft.com/office/drawing/2010/main">
        <mc:Choice Requires="a14">
          <p:sp>
            <p:nvSpPr>
              <p:cNvPr id="99" name="CasellaDiTesto 98">
                <a:extLst>
                  <a:ext uri="{FF2B5EF4-FFF2-40B4-BE49-F238E27FC236}">
                    <a16:creationId xmlns:a16="http://schemas.microsoft.com/office/drawing/2014/main" id="{4C8D1F17-6613-7F54-9977-94E49F8FB817}"/>
                  </a:ext>
                </a:extLst>
              </p:cNvPr>
              <p:cNvSpPr txBox="1"/>
              <p:nvPr/>
            </p:nvSpPr>
            <p:spPr>
              <a:xfrm>
                <a:off x="8101100" y="5050300"/>
                <a:ext cx="2958704" cy="10207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𝑝</m:t>
                              </m:r>
                            </m:e>
                          </m:acc>
                        </m:e>
                        <m:sub>
                          <m:r>
                            <a:rPr lang="it-IT" sz="2000" b="0" i="1" smtClean="0">
                              <a:solidFill>
                                <a:schemeClr val="tx1">
                                  <a:lumMod val="85000"/>
                                  <a:lumOff val="15000"/>
                                </a:schemeClr>
                              </a:solidFill>
                              <a:latin typeface="Cambria Math" panose="02040503050406030204" pitchFamily="18" charset="0"/>
                            </a:rPr>
                            <m:t>3</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𝐵</m:t>
                          </m:r>
                        </m:e>
                        <m:sub>
                          <m:r>
                            <a:rPr lang="it-IT" sz="2000" b="0" i="1" smtClean="0">
                              <a:solidFill>
                                <a:schemeClr val="tx1">
                                  <a:lumMod val="85000"/>
                                  <a:lumOff val="15000"/>
                                </a:schemeClr>
                              </a:solidFill>
                              <a:latin typeface="Cambria Math" panose="02040503050406030204" pitchFamily="18" charset="0"/>
                            </a:rPr>
                            <m:t>3</m:t>
                          </m:r>
                        </m:sub>
                      </m:sSub>
                      <m:sSubSup>
                        <m:sSubSupPr>
                          <m:ctrlPr>
                            <a:rPr lang="it-IT" sz="2000" b="0" i="1" smtClean="0">
                              <a:solidFill>
                                <a:schemeClr val="tx1">
                                  <a:lumMod val="85000"/>
                                  <a:lumOff val="15000"/>
                                </a:schemeClr>
                              </a:solidFill>
                              <a:latin typeface="Cambria Math" panose="02040503050406030204" pitchFamily="18" charset="0"/>
                            </a:rPr>
                          </m:ctrlPr>
                        </m:sSubSupPr>
                        <m:e>
                          <m:r>
                            <a:rPr lang="it-IT" sz="2000" b="0" i="1" smtClean="0">
                              <a:solidFill>
                                <a:schemeClr val="tx1">
                                  <a:lumMod val="85000"/>
                                  <a:lumOff val="15000"/>
                                </a:schemeClr>
                              </a:solidFill>
                              <a:latin typeface="Cambria Math" panose="02040503050406030204" pitchFamily="18" charset="0"/>
                            </a:rPr>
                            <m:t>𝑀</m:t>
                          </m:r>
                        </m:e>
                        <m:sub>
                          <m:r>
                            <a:rPr lang="it-IT" sz="2000" b="0" i="1" smtClean="0">
                              <a:solidFill>
                                <a:schemeClr val="tx1">
                                  <a:lumMod val="85000"/>
                                  <a:lumOff val="15000"/>
                                </a:schemeClr>
                              </a:solidFill>
                              <a:latin typeface="Cambria Math" panose="02040503050406030204" pitchFamily="18" charset="0"/>
                            </a:rPr>
                            <m:t>3</m:t>
                          </m:r>
                        </m:sub>
                        <m:sup>
                          <m:r>
                            <a:rPr lang="it-IT" sz="2000" b="0" i="1" smtClean="0">
                              <a:solidFill>
                                <a:schemeClr val="tx1">
                                  <a:lumMod val="85000"/>
                                  <a:lumOff val="15000"/>
                                </a:schemeClr>
                              </a:solidFill>
                              <a:latin typeface="Cambria Math" panose="02040503050406030204" pitchFamily="18" charset="0"/>
                            </a:rPr>
                            <m:t>−1</m:t>
                          </m:r>
                        </m:sup>
                      </m:sSubSup>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3</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𝑢</m:t>
                          </m:r>
                        </m:e>
                        <m:sub>
                          <m:r>
                            <a:rPr lang="it-IT" sz="2000" b="0" i="1" smtClean="0">
                              <a:solidFill>
                                <a:schemeClr val="tx1">
                                  <a:lumMod val="85000"/>
                                  <a:lumOff val="15000"/>
                                </a:schemeClr>
                              </a:solidFill>
                              <a:latin typeface="Cambria Math" panose="02040503050406030204" pitchFamily="18" charset="0"/>
                            </a:rPr>
                            <m:t>3</m:t>
                          </m:r>
                        </m:sub>
                      </m:sSub>
                      <m:r>
                        <a:rPr lang="it-IT" sz="2000" b="0" i="1" smtClean="0">
                          <a:solidFill>
                            <a:srgbClr val="FF0000"/>
                          </a:solidFill>
                          <a:latin typeface="Cambria Math" panose="02040503050406030204" pitchFamily="18" charset="0"/>
                        </a:rPr>
                        <m:t>+</m:t>
                      </m:r>
                      <m:r>
                        <a:rPr lang="it-IT" sz="2000" b="0" i="1" smtClean="0">
                          <a:solidFill>
                            <a:srgbClr val="FF0000"/>
                          </a:solidFill>
                          <a:latin typeface="Cambria Math" panose="02040503050406030204" pitchFamily="18" charset="0"/>
                        </a:rPr>
                        <m:t>𝜑</m:t>
                      </m:r>
                    </m:oMath>
                  </m:oMathPara>
                </a14:m>
                <a:endParaRPr lang="it-IT" sz="2000" b="0" dirty="0">
                  <a:solidFill>
                    <a:srgbClr val="FF0000"/>
                  </a:solidFill>
                </a:endParaRPr>
              </a:p>
              <a:p>
                <a:endParaRPr lang="it-IT" sz="2000" dirty="0">
                  <a:solidFill>
                    <a:srgbClr val="FF0000"/>
                  </a:solidFill>
                </a:endParaRPr>
              </a:p>
              <a:p>
                <a:pPr/>
                <a14:m>
                  <m:oMathPara xmlns:m="http://schemas.openxmlformats.org/officeDocument/2006/math">
                    <m:oMathParaPr>
                      <m:jc m:val="centerGroup"/>
                    </m:oMathParaPr>
                    <m:oMath xmlns:m="http://schemas.openxmlformats.org/officeDocument/2006/math">
                      <m:d>
                        <m:dPr>
                          <m:begChr m:val="‖"/>
                          <m:endChr m:val="‖"/>
                          <m:ctrlPr>
                            <a:rPr lang="it-IT" sz="2000" b="0" i="1" smtClean="0">
                              <a:solidFill>
                                <a:srgbClr val="FF0000"/>
                              </a:solidFill>
                              <a:latin typeface="Cambria Math" panose="02040503050406030204" pitchFamily="18" charset="0"/>
                            </a:rPr>
                          </m:ctrlPr>
                        </m:dPr>
                        <m:e>
                          <m:sSub>
                            <m:sSubPr>
                              <m:ctrlPr>
                                <a:rPr lang="it-IT" sz="2000" i="1" smtClean="0">
                                  <a:solidFill>
                                    <a:srgbClr val="FF0000"/>
                                  </a:solidFill>
                                  <a:latin typeface="Cambria Math" panose="02040503050406030204" pitchFamily="18" charset="0"/>
                                </a:rPr>
                              </m:ctrlPr>
                            </m:sSubPr>
                            <m:e>
                              <m:r>
                                <a:rPr lang="it-IT" sz="2000" i="1">
                                  <a:solidFill>
                                    <a:srgbClr val="FF0000"/>
                                  </a:solidFill>
                                  <a:latin typeface="Cambria Math" panose="02040503050406030204" pitchFamily="18" charset="0"/>
                                </a:rPr>
                                <m:t>𝜂</m:t>
                              </m:r>
                            </m:e>
                            <m:sub>
                              <m:r>
                                <a:rPr lang="it-IT" sz="2000" b="0" i="1" smtClean="0">
                                  <a:solidFill>
                                    <a:srgbClr val="FF0000"/>
                                  </a:solidFill>
                                  <a:latin typeface="Cambria Math" panose="02040503050406030204" pitchFamily="18" charset="0"/>
                                </a:rPr>
                                <m:t>3</m:t>
                              </m:r>
                              <m:r>
                                <a:rPr lang="it-IT" sz="2000" i="1" smtClean="0">
                                  <a:solidFill>
                                    <a:srgbClr val="FF0000"/>
                                  </a:solidFill>
                                  <a:latin typeface="Cambria Math" panose="02040503050406030204" pitchFamily="18" charset="0"/>
                                </a:rPr>
                                <m:t>1</m:t>
                              </m:r>
                            </m:sub>
                          </m:sSub>
                          <m:r>
                            <a:rPr lang="it-IT" sz="2000" b="0" i="1" smtClean="0">
                              <a:solidFill>
                                <a:srgbClr val="FF0000"/>
                              </a:solidFill>
                              <a:latin typeface="Cambria Math" panose="02040503050406030204" pitchFamily="18" charset="0"/>
                            </a:rPr>
                            <m:t>−</m:t>
                          </m:r>
                          <m:sSub>
                            <m:sSubPr>
                              <m:ctrlPr>
                                <a:rPr lang="it-IT" sz="2000" i="1">
                                  <a:solidFill>
                                    <a:srgbClr val="FF0000"/>
                                  </a:solidFill>
                                  <a:latin typeface="Cambria Math" panose="02040503050406030204" pitchFamily="18" charset="0"/>
                                </a:rPr>
                              </m:ctrlPr>
                            </m:sSubPr>
                            <m:e>
                              <m:acc>
                                <m:accPr>
                                  <m:chr m:val="̂"/>
                                  <m:ctrlPr>
                                    <a:rPr lang="it-IT" sz="2000" i="1">
                                      <a:solidFill>
                                        <a:srgbClr val="FF0000"/>
                                      </a:solidFill>
                                      <a:latin typeface="Cambria Math" panose="02040503050406030204" pitchFamily="18" charset="0"/>
                                    </a:rPr>
                                  </m:ctrlPr>
                                </m:accPr>
                                <m:e>
                                  <m:r>
                                    <a:rPr lang="it-IT" sz="2000" i="1">
                                      <a:solidFill>
                                        <a:srgbClr val="FF0000"/>
                                      </a:solidFill>
                                      <a:latin typeface="Cambria Math" panose="02040503050406030204" pitchFamily="18" charset="0"/>
                                    </a:rPr>
                                    <m:t>𝜂</m:t>
                                  </m:r>
                                </m:e>
                              </m:acc>
                            </m:e>
                            <m:sub>
                              <m:r>
                                <a:rPr lang="it-IT" sz="2000" b="0" i="1" smtClean="0">
                                  <a:solidFill>
                                    <a:srgbClr val="FF0000"/>
                                  </a:solidFill>
                                  <a:latin typeface="Cambria Math" panose="02040503050406030204" pitchFamily="18" charset="0"/>
                                </a:rPr>
                                <m:t>3</m:t>
                              </m:r>
                              <m:r>
                                <a:rPr lang="it-IT" sz="2000" i="1">
                                  <a:solidFill>
                                    <a:srgbClr val="FF0000"/>
                                  </a:solidFill>
                                  <a:latin typeface="Cambria Math" panose="02040503050406030204" pitchFamily="18" charset="0"/>
                                </a:rPr>
                                <m:t>1</m:t>
                              </m:r>
                            </m:sub>
                          </m:sSub>
                        </m:e>
                      </m:d>
                      <m:r>
                        <a:rPr lang="it-IT" sz="2000" b="0" i="1" smtClean="0">
                          <a:solidFill>
                            <a:srgbClr val="FF0000"/>
                          </a:solidFill>
                          <a:latin typeface="Cambria Math" panose="02040503050406030204" pitchFamily="18" charset="0"/>
                        </a:rPr>
                        <m:t>&gt;</m:t>
                      </m:r>
                      <m:r>
                        <a:rPr lang="it-IT" sz="2000" b="0" i="1" smtClean="0">
                          <a:solidFill>
                            <a:srgbClr val="FF0000"/>
                          </a:solidFill>
                          <a:latin typeface="Cambria Math" panose="02040503050406030204" pitchFamily="18" charset="0"/>
                        </a:rPr>
                        <m:t>𝜚</m:t>
                      </m:r>
                    </m:oMath>
                  </m:oMathPara>
                </a14:m>
                <a:endParaRPr lang="it-IT" sz="2000" b="0" dirty="0">
                  <a:solidFill>
                    <a:srgbClr val="FF0000"/>
                  </a:solidFill>
                </a:endParaRPr>
              </a:p>
            </p:txBody>
          </p:sp>
        </mc:Choice>
        <mc:Fallback xmlns="">
          <p:sp>
            <p:nvSpPr>
              <p:cNvPr id="99" name="CasellaDiTesto 98">
                <a:extLst>
                  <a:ext uri="{FF2B5EF4-FFF2-40B4-BE49-F238E27FC236}">
                    <a16:creationId xmlns:a16="http://schemas.microsoft.com/office/drawing/2014/main" id="{4C8D1F17-6613-7F54-9977-94E49F8FB817}"/>
                  </a:ext>
                </a:extLst>
              </p:cNvPr>
              <p:cNvSpPr txBox="1">
                <a:spLocks noRot="1" noChangeAspect="1" noMove="1" noResize="1" noEditPoints="1" noAdjustHandles="1" noChangeArrowheads="1" noChangeShapeType="1" noTextEdit="1"/>
              </p:cNvSpPr>
              <p:nvPr/>
            </p:nvSpPr>
            <p:spPr>
              <a:xfrm>
                <a:off x="8101100" y="5050300"/>
                <a:ext cx="2958704" cy="1020729"/>
              </a:xfrm>
              <a:prstGeom prst="rect">
                <a:avLst/>
              </a:prstGeom>
              <a:blipFill>
                <a:blip r:embed="rId13"/>
                <a:stretch>
                  <a:fillRect b="-238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1" name="CasellaDiTesto 100">
                <a:extLst>
                  <a:ext uri="{FF2B5EF4-FFF2-40B4-BE49-F238E27FC236}">
                    <a16:creationId xmlns:a16="http://schemas.microsoft.com/office/drawing/2014/main" id="{4A309BC9-5214-733B-3566-935A96E87AB8}"/>
                  </a:ext>
                </a:extLst>
              </p:cNvPr>
              <p:cNvSpPr txBox="1"/>
              <p:nvPr/>
            </p:nvSpPr>
            <p:spPr>
              <a:xfrm>
                <a:off x="8101100" y="1648738"/>
                <a:ext cx="2958704" cy="16312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𝑝</m:t>
                              </m:r>
                            </m:e>
                          </m:acc>
                        </m:e>
                        <m:sub>
                          <m:r>
                            <a:rPr lang="it-IT" sz="2000" b="0" i="1" smtClean="0">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𝐵</m:t>
                          </m:r>
                        </m:e>
                        <m:sub>
                          <m:r>
                            <a:rPr lang="it-IT" sz="2000" b="0" i="1" smtClean="0">
                              <a:solidFill>
                                <a:schemeClr val="tx1">
                                  <a:lumMod val="85000"/>
                                  <a:lumOff val="15000"/>
                                </a:schemeClr>
                              </a:solidFill>
                              <a:latin typeface="Cambria Math" panose="02040503050406030204" pitchFamily="18" charset="0"/>
                            </a:rPr>
                            <m:t>2</m:t>
                          </m:r>
                        </m:sub>
                      </m:sSub>
                      <m:sSubSup>
                        <m:sSubSupPr>
                          <m:ctrlPr>
                            <a:rPr lang="it-IT" sz="2000" b="0" i="1" smtClean="0">
                              <a:solidFill>
                                <a:schemeClr val="tx1">
                                  <a:lumMod val="85000"/>
                                  <a:lumOff val="15000"/>
                                </a:schemeClr>
                              </a:solidFill>
                              <a:latin typeface="Cambria Math" panose="02040503050406030204" pitchFamily="18" charset="0"/>
                            </a:rPr>
                          </m:ctrlPr>
                        </m:sSubSupPr>
                        <m:e>
                          <m:r>
                            <a:rPr lang="it-IT" sz="2000" b="0" i="1" smtClean="0">
                              <a:solidFill>
                                <a:schemeClr val="tx1">
                                  <a:lumMod val="85000"/>
                                  <a:lumOff val="15000"/>
                                </a:schemeClr>
                              </a:solidFill>
                              <a:latin typeface="Cambria Math" panose="02040503050406030204" pitchFamily="18" charset="0"/>
                            </a:rPr>
                            <m:t>𝑀</m:t>
                          </m:r>
                        </m:e>
                        <m:sub>
                          <m:r>
                            <a:rPr lang="it-IT" sz="2000" b="0" i="1" smtClean="0">
                              <a:solidFill>
                                <a:schemeClr val="tx1">
                                  <a:lumMod val="85000"/>
                                  <a:lumOff val="15000"/>
                                </a:schemeClr>
                              </a:solidFill>
                              <a:latin typeface="Cambria Math" panose="02040503050406030204" pitchFamily="18" charset="0"/>
                            </a:rPr>
                            <m:t>2</m:t>
                          </m:r>
                        </m:sub>
                        <m:sup>
                          <m:r>
                            <a:rPr lang="it-IT" sz="2000" b="0" i="1" smtClean="0">
                              <a:solidFill>
                                <a:schemeClr val="tx1">
                                  <a:lumMod val="85000"/>
                                  <a:lumOff val="15000"/>
                                </a:schemeClr>
                              </a:solidFill>
                              <a:latin typeface="Cambria Math" panose="02040503050406030204" pitchFamily="18" charset="0"/>
                            </a:rPr>
                            <m:t>−1</m:t>
                          </m:r>
                        </m:sup>
                      </m:sSubSup>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𝑢</m:t>
                          </m:r>
                        </m:e>
                        <m:sub>
                          <m:r>
                            <a:rPr lang="it-IT" sz="2000" b="0" i="1" smtClean="0">
                              <a:solidFill>
                                <a:schemeClr val="tx1">
                                  <a:lumMod val="85000"/>
                                  <a:lumOff val="15000"/>
                                </a:schemeClr>
                              </a:solidFill>
                              <a:latin typeface="Cambria Math" panose="02040503050406030204" pitchFamily="18" charset="0"/>
                            </a:rPr>
                            <m:t>2</m:t>
                          </m:r>
                        </m:sub>
                      </m:sSub>
                    </m:oMath>
                  </m:oMathPara>
                </a14:m>
                <a:endParaRPr lang="it-IT" sz="2000" b="0" i="1" dirty="0">
                  <a:solidFill>
                    <a:schemeClr val="tx1">
                      <a:lumMod val="85000"/>
                      <a:lumOff val="15000"/>
                    </a:schemeClr>
                  </a:solidFill>
                  <a:latin typeface="Cambria Math" panose="02040503050406030204" pitchFamily="18" charset="0"/>
                </a:endParaRPr>
              </a:p>
              <a:p>
                <a:endParaRPr lang="it-IT" sz="2000" b="0" i="1" dirty="0">
                  <a:solidFill>
                    <a:schemeClr val="tx1">
                      <a:lumMod val="85000"/>
                      <a:lumOff val="1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2000" b="0" i="1" smtClean="0">
                              <a:solidFill>
                                <a:srgbClr val="92D050"/>
                              </a:solidFill>
                              <a:latin typeface="Cambria Math" panose="02040503050406030204" pitchFamily="18" charset="0"/>
                            </a:rPr>
                          </m:ctrlPr>
                        </m:sSubPr>
                        <m:e>
                          <m:acc>
                            <m:accPr>
                              <m:chr m:val="̂"/>
                              <m:ctrlPr>
                                <a:rPr lang="it-IT" sz="2000" b="0" i="1" smtClean="0">
                                  <a:solidFill>
                                    <a:srgbClr val="92D050"/>
                                  </a:solidFill>
                                  <a:latin typeface="Cambria Math" panose="02040503050406030204" pitchFamily="18" charset="0"/>
                                </a:rPr>
                              </m:ctrlPr>
                            </m:accPr>
                            <m:e>
                              <m:r>
                                <a:rPr lang="it-IT" sz="2000" b="0" i="1" smtClean="0">
                                  <a:solidFill>
                                    <a:srgbClr val="92D050"/>
                                  </a:solidFill>
                                  <a:latin typeface="Cambria Math" panose="02040503050406030204" pitchFamily="18" charset="0"/>
                                </a:rPr>
                                <m:t>𝜂</m:t>
                              </m:r>
                            </m:e>
                          </m:acc>
                        </m:e>
                        <m:sub>
                          <m:r>
                            <a:rPr lang="it-IT" sz="2000" b="0" i="1" smtClean="0">
                              <a:solidFill>
                                <a:srgbClr val="92D050"/>
                              </a:solidFill>
                              <a:latin typeface="Cambria Math" panose="02040503050406030204" pitchFamily="18" charset="0"/>
                            </a:rPr>
                            <m:t>21</m:t>
                          </m:r>
                        </m:sub>
                      </m:sSub>
                      <m:r>
                        <a:rPr lang="it-IT" sz="2000" b="0" i="1" smtClean="0">
                          <a:solidFill>
                            <a:srgbClr val="92D050"/>
                          </a:solidFill>
                          <a:latin typeface="Cambria Math" panose="02040503050406030204" pitchFamily="18" charset="0"/>
                        </a:rPr>
                        <m:t>→</m:t>
                      </m:r>
                      <m:sSub>
                        <m:sSubPr>
                          <m:ctrlPr>
                            <a:rPr lang="it-IT" sz="2000" b="0" i="1" smtClean="0">
                              <a:solidFill>
                                <a:srgbClr val="92D050"/>
                              </a:solidFill>
                              <a:latin typeface="Cambria Math" panose="02040503050406030204" pitchFamily="18" charset="0"/>
                            </a:rPr>
                          </m:ctrlPr>
                        </m:sSubPr>
                        <m:e>
                          <m:r>
                            <a:rPr lang="it-IT" sz="2000" b="0" i="1" smtClean="0">
                              <a:solidFill>
                                <a:srgbClr val="92D050"/>
                              </a:solidFill>
                              <a:latin typeface="Cambria Math" panose="02040503050406030204" pitchFamily="18" charset="0"/>
                            </a:rPr>
                            <m:t>𝜂</m:t>
                          </m:r>
                        </m:e>
                        <m:sub>
                          <m:r>
                            <a:rPr lang="it-IT" sz="2000" b="0" i="1" smtClean="0">
                              <a:solidFill>
                                <a:srgbClr val="92D050"/>
                              </a:solidFill>
                              <a:latin typeface="Cambria Math" panose="02040503050406030204" pitchFamily="18" charset="0"/>
                            </a:rPr>
                            <m:t>21</m:t>
                          </m:r>
                        </m:sub>
                      </m:sSub>
                    </m:oMath>
                  </m:oMathPara>
                </a14:m>
                <a:endParaRPr lang="it-IT" sz="2000" dirty="0"/>
              </a:p>
              <a:p>
                <a:pPr algn="ctr"/>
                <a:r>
                  <a:rPr lang="en-US" sz="2000" dirty="0">
                    <a:solidFill>
                      <a:schemeClr val="bg2">
                        <a:lumMod val="50000"/>
                      </a:schemeClr>
                    </a:solidFill>
                    <a:latin typeface="Frutiger" panose="020B0500000000000000" pitchFamily="34" charset="0"/>
                  </a:rPr>
                  <a:t>proof provided (Lyapunov arguments)</a:t>
                </a:r>
                <a:endParaRPr lang="it-IT" sz="2000" dirty="0">
                  <a:solidFill>
                    <a:schemeClr val="bg2">
                      <a:lumMod val="50000"/>
                    </a:schemeClr>
                  </a:solidFill>
                </a:endParaRPr>
              </a:p>
            </p:txBody>
          </p:sp>
        </mc:Choice>
        <mc:Fallback xmlns="">
          <p:sp>
            <p:nvSpPr>
              <p:cNvPr id="101" name="CasellaDiTesto 100">
                <a:extLst>
                  <a:ext uri="{FF2B5EF4-FFF2-40B4-BE49-F238E27FC236}">
                    <a16:creationId xmlns:a16="http://schemas.microsoft.com/office/drawing/2014/main" id="{4A309BC9-5214-733B-3566-935A96E87AB8}"/>
                  </a:ext>
                </a:extLst>
              </p:cNvPr>
              <p:cNvSpPr txBox="1">
                <a:spLocks noRot="1" noChangeAspect="1" noMove="1" noResize="1" noEditPoints="1" noAdjustHandles="1" noChangeArrowheads="1" noChangeShapeType="1" noTextEdit="1"/>
              </p:cNvSpPr>
              <p:nvPr/>
            </p:nvSpPr>
            <p:spPr>
              <a:xfrm>
                <a:off x="8101100" y="1648738"/>
                <a:ext cx="2958704" cy="1631216"/>
              </a:xfrm>
              <a:prstGeom prst="rect">
                <a:avLst/>
              </a:prstGeom>
              <a:blipFill>
                <a:blip r:embed="rId14"/>
                <a:stretch>
                  <a:fillRect b="-5224"/>
                </a:stretch>
              </a:blipFill>
            </p:spPr>
            <p:txBody>
              <a:bodyPr/>
              <a:lstStyle/>
              <a:p>
                <a:r>
                  <a:rPr lang="it-IT">
                    <a:noFill/>
                  </a:rPr>
                  <a:t> </a:t>
                </a:r>
              </a:p>
            </p:txBody>
          </p:sp>
        </mc:Fallback>
      </mc:AlternateContent>
      <p:graphicFrame>
        <p:nvGraphicFramePr>
          <p:cNvPr id="118" name="Tabella 117">
            <a:extLst>
              <a:ext uri="{FF2B5EF4-FFF2-40B4-BE49-F238E27FC236}">
                <a16:creationId xmlns:a16="http://schemas.microsoft.com/office/drawing/2014/main" id="{EEF0E5FE-1B44-3798-9C5A-3EC2A7BDA5C7}"/>
              </a:ext>
            </a:extLst>
          </p:cNvPr>
          <p:cNvGraphicFramePr>
            <a:graphicFrameLocks noGrp="1"/>
          </p:cNvGraphicFramePr>
          <p:nvPr>
            <p:extLst>
              <p:ext uri="{D42A27DB-BD31-4B8C-83A1-F6EECF244321}">
                <p14:modId xmlns:p14="http://schemas.microsoft.com/office/powerpoint/2010/main" val="3041578794"/>
              </p:ext>
            </p:extLst>
          </p:nvPr>
        </p:nvGraphicFramePr>
        <p:xfrm>
          <a:off x="7242396" y="3658203"/>
          <a:ext cx="1638945" cy="510811"/>
        </p:xfrm>
        <a:graphic>
          <a:graphicData uri="http://schemas.openxmlformats.org/drawingml/2006/table">
            <a:tbl>
              <a:tblPr/>
              <a:tblGrid>
                <a:gridCol w="546315">
                  <a:extLst>
                    <a:ext uri="{9D8B030D-6E8A-4147-A177-3AD203B41FA5}">
                      <a16:colId xmlns:a16="http://schemas.microsoft.com/office/drawing/2014/main" val="421185316"/>
                    </a:ext>
                  </a:extLst>
                </a:gridCol>
                <a:gridCol w="546315">
                  <a:extLst>
                    <a:ext uri="{9D8B030D-6E8A-4147-A177-3AD203B41FA5}">
                      <a16:colId xmlns:a16="http://schemas.microsoft.com/office/drawing/2014/main" val="372758697"/>
                    </a:ext>
                  </a:extLst>
                </a:gridCol>
                <a:gridCol w="546315">
                  <a:extLst>
                    <a:ext uri="{9D8B030D-6E8A-4147-A177-3AD203B41FA5}">
                      <a16:colId xmlns:a16="http://schemas.microsoft.com/office/drawing/2014/main" val="3334486686"/>
                    </a:ext>
                  </a:extLst>
                </a:gridCol>
              </a:tblGrid>
              <a:tr h="510811">
                <a:tc>
                  <a:txBody>
                    <a:bodyPr/>
                    <a:lstStyle/>
                    <a:p>
                      <a:pPr algn="ctr"/>
                      <a:r>
                        <a:rPr lang="it-IT" dirty="0">
                          <a:solidFill>
                            <a:schemeClr val="tx1">
                              <a:lumMod val="85000"/>
                              <a:lumOff val="15000"/>
                            </a:schemeClr>
                          </a:solidFill>
                        </a:rPr>
                        <a:t>0</a:t>
                      </a:r>
                    </a:p>
                  </a:txBody>
                  <a:tcPr anchor="ctr">
                    <a:lnL w="28575" cmpd="sng">
                      <a:solidFill>
                        <a:schemeClr val="tx1">
                          <a:lumMod val="85000"/>
                          <a:lumOff val="15000"/>
                        </a:schemeClr>
                      </a:solidFill>
                      <a:prstDash val="solid"/>
                    </a:lnL>
                    <a:lnR w="28575" cap="flat" cmpd="sng" algn="ctr">
                      <a:solidFill>
                        <a:schemeClr val="tx1">
                          <a:lumMod val="85000"/>
                          <a:lumOff val="15000"/>
                        </a:schemeClr>
                      </a:solidFill>
                      <a:prstDash val="solid"/>
                      <a:round/>
                      <a:headEnd type="none" w="med" len="med"/>
                      <a:tailEnd type="none" w="med" len="med"/>
                    </a:lnR>
                    <a:lnT w="28575" cmpd="sng">
                      <a:solidFill>
                        <a:schemeClr val="tx1">
                          <a:lumMod val="85000"/>
                          <a:lumOff val="15000"/>
                        </a:schemeClr>
                      </a:solidFill>
                      <a:prstDash val="solid"/>
                    </a:lnT>
                    <a:lnB w="28575" cmpd="sng">
                      <a:solidFill>
                        <a:schemeClr val="tx1">
                          <a:lumMod val="85000"/>
                          <a:lumOff val="15000"/>
                        </a:schemeClr>
                      </a:solidFill>
                      <a:prstDash val="solid"/>
                    </a:lnB>
                    <a:solidFill>
                      <a:srgbClr val="92D050"/>
                    </a:solidFill>
                  </a:tcPr>
                </a:tc>
                <a:tc>
                  <a:txBody>
                    <a:bodyPr/>
                    <a:lstStyle/>
                    <a:p>
                      <a:pPr algn="ctr"/>
                      <a:r>
                        <a:rPr lang="it-IT" dirty="0">
                          <a:solidFill>
                            <a:schemeClr val="tx1">
                              <a:lumMod val="85000"/>
                              <a:lumOff val="15000"/>
                            </a:schemeClr>
                          </a:solidFill>
                        </a:rPr>
                        <a:t>0</a:t>
                      </a:r>
                    </a:p>
                  </a:txBody>
                  <a:tcPr anchor="ctr">
                    <a:lnL w="28575" cmpd="sng">
                      <a:solidFill>
                        <a:schemeClr val="tx1">
                          <a:lumMod val="85000"/>
                          <a:lumOff val="15000"/>
                        </a:schemeClr>
                      </a:solidFill>
                      <a:prstDash val="solid"/>
                    </a:lnL>
                    <a:lnR w="28575" cap="flat" cmpd="sng" algn="ctr">
                      <a:solidFill>
                        <a:schemeClr val="tx1">
                          <a:lumMod val="85000"/>
                          <a:lumOff val="15000"/>
                        </a:schemeClr>
                      </a:solidFill>
                      <a:prstDash val="solid"/>
                      <a:round/>
                      <a:headEnd type="none" w="med" len="med"/>
                      <a:tailEnd type="none" w="med" len="med"/>
                    </a:lnR>
                    <a:lnT w="28575" cmpd="sng">
                      <a:solidFill>
                        <a:schemeClr val="tx1">
                          <a:lumMod val="85000"/>
                          <a:lumOff val="15000"/>
                        </a:schemeClr>
                      </a:solidFill>
                      <a:prstDash val="solid"/>
                    </a:lnT>
                    <a:lnB w="28575" cmpd="sng">
                      <a:solidFill>
                        <a:schemeClr val="tx1">
                          <a:lumMod val="85000"/>
                          <a:lumOff val="15000"/>
                        </a:schemeClr>
                      </a:solidFill>
                      <a:prstDash val="solid"/>
                    </a:lnB>
                    <a:solidFill>
                      <a:srgbClr val="92D050"/>
                    </a:solidFill>
                  </a:tcPr>
                </a:tc>
                <a:tc>
                  <a:txBody>
                    <a:bodyPr/>
                    <a:lstStyle/>
                    <a:p>
                      <a:pPr algn="ctr"/>
                      <a:r>
                        <a:rPr lang="it-IT" dirty="0">
                          <a:solidFill>
                            <a:schemeClr val="tx1">
                              <a:lumMod val="85000"/>
                              <a:lumOff val="15000"/>
                            </a:schemeClr>
                          </a:solidFill>
                        </a:rPr>
                        <a:t>1</a:t>
                      </a:r>
                    </a:p>
                  </a:txBody>
                  <a:tcPr anchor="ctr">
                    <a:lnL w="28575" cmpd="sng">
                      <a:solidFill>
                        <a:schemeClr val="tx1">
                          <a:lumMod val="85000"/>
                          <a:lumOff val="15000"/>
                        </a:schemeClr>
                      </a:solidFill>
                      <a:prstDash val="solid"/>
                    </a:lnL>
                    <a:lnR w="28575" cmpd="sng">
                      <a:solidFill>
                        <a:schemeClr val="tx1">
                          <a:lumMod val="85000"/>
                          <a:lumOff val="15000"/>
                        </a:schemeClr>
                      </a:solidFill>
                      <a:prstDash val="solid"/>
                    </a:lnR>
                    <a:lnT w="28575" cmpd="sng">
                      <a:solidFill>
                        <a:schemeClr val="tx1">
                          <a:lumMod val="85000"/>
                          <a:lumOff val="15000"/>
                        </a:schemeClr>
                      </a:solidFill>
                      <a:prstDash val="solid"/>
                    </a:lnT>
                    <a:lnB w="28575" cmpd="sng">
                      <a:solidFill>
                        <a:schemeClr val="tx1">
                          <a:lumMod val="85000"/>
                          <a:lumOff val="15000"/>
                        </a:schemeClr>
                      </a:solidFill>
                      <a:prstDash val="solid"/>
                    </a:lnB>
                    <a:solidFill>
                      <a:srgbClr val="FF0000"/>
                    </a:solidFill>
                  </a:tcPr>
                </a:tc>
                <a:extLst>
                  <a:ext uri="{0D108BD9-81ED-4DB2-BD59-A6C34878D82A}">
                    <a16:rowId xmlns:a16="http://schemas.microsoft.com/office/drawing/2014/main" val="3182184906"/>
                  </a:ext>
                </a:extLst>
              </a:tr>
            </a:tbl>
          </a:graphicData>
        </a:graphic>
      </p:graphicFrame>
      <mc:AlternateContent xmlns:mc="http://schemas.openxmlformats.org/markup-compatibility/2006" xmlns:a14="http://schemas.microsoft.com/office/drawing/2010/main">
        <mc:Choice Requires="a14">
          <p:sp>
            <p:nvSpPr>
              <p:cNvPr id="6" name="Segnaposto contenuto 2">
                <a:extLst>
                  <a:ext uri="{FF2B5EF4-FFF2-40B4-BE49-F238E27FC236}">
                    <a16:creationId xmlns:a16="http://schemas.microsoft.com/office/drawing/2014/main" id="{C3D6FF7D-DC3C-8FE9-BF89-A765B277F5CE}"/>
                  </a:ext>
                </a:extLst>
              </p:cNvPr>
              <p:cNvSpPr txBox="1">
                <a:spLocks/>
              </p:cNvSpPr>
              <p:nvPr/>
            </p:nvSpPr>
            <p:spPr>
              <a:xfrm>
                <a:off x="9042539" y="3725193"/>
                <a:ext cx="1500015" cy="3768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𝜁</m:t>
                      </m:r>
                      <m:r>
                        <a:rPr lang="it-IT" sz="2000" b="0" i="1" smtClean="0">
                          <a:solidFill>
                            <a:schemeClr val="bg2">
                              <a:lumMod val="50000"/>
                            </a:schemeClr>
                          </a:solidFill>
                          <a:latin typeface="Cambria Math" panose="02040503050406030204" pitchFamily="18" charset="0"/>
                        </a:rPr>
                        <m:t>∈</m:t>
                      </m:r>
                      <m:sSup>
                        <m:sSupPr>
                          <m:ctrlPr>
                            <a:rPr lang="it-IT" sz="2000" b="0" i="1" smtClean="0">
                              <a:solidFill>
                                <a:schemeClr val="bg2">
                                  <a:lumMod val="50000"/>
                                </a:schemeClr>
                              </a:solidFill>
                              <a:latin typeface="Cambria Math" panose="02040503050406030204" pitchFamily="18" charset="0"/>
                            </a:rPr>
                          </m:ctrlPr>
                        </m:sSupPr>
                        <m:e>
                          <m:d>
                            <m:dPr>
                              <m:begChr m:val="{"/>
                              <m:endChr m:val="}"/>
                              <m:ctrlPr>
                                <a:rPr lang="it-IT" sz="2000" b="0" i="1" smtClean="0">
                                  <a:solidFill>
                                    <a:schemeClr val="bg2">
                                      <a:lumMod val="50000"/>
                                    </a:schemeClr>
                                  </a:solidFill>
                                  <a:latin typeface="Cambria Math" panose="02040503050406030204" pitchFamily="18" charset="0"/>
                                </a:rPr>
                              </m:ctrlPr>
                            </m:dPr>
                            <m:e>
                              <m:r>
                                <a:rPr lang="it-IT" sz="2000" b="0" i="1" smtClean="0">
                                  <a:solidFill>
                                    <a:schemeClr val="bg2">
                                      <a:lumMod val="50000"/>
                                    </a:schemeClr>
                                  </a:solidFill>
                                  <a:latin typeface="Cambria Math" panose="02040503050406030204" pitchFamily="18" charset="0"/>
                                </a:rPr>
                                <m:t>0, 1</m:t>
                              </m:r>
                            </m:e>
                          </m:d>
                        </m:e>
                        <m:sup>
                          <m:r>
                            <a:rPr lang="it-IT" sz="2000" b="0" i="1" smtClean="0">
                              <a:solidFill>
                                <a:schemeClr val="bg2">
                                  <a:lumMod val="50000"/>
                                </a:schemeClr>
                              </a:solidFill>
                              <a:latin typeface="Cambria Math" panose="02040503050406030204" pitchFamily="18" charset="0"/>
                            </a:rPr>
                            <m:t>𝑁</m:t>
                          </m:r>
                        </m:sup>
                      </m:sSup>
                    </m:oMath>
                  </m:oMathPara>
                </a14:m>
                <a:endParaRPr lang="it-IT" sz="2000" b="0" dirty="0">
                  <a:solidFill>
                    <a:schemeClr val="tx1">
                      <a:lumMod val="85000"/>
                      <a:lumOff val="15000"/>
                    </a:schemeClr>
                  </a:solidFill>
                  <a:latin typeface="Frutiger" panose="020B0500000000000000" pitchFamily="34" charset="0"/>
                </a:endParaRPr>
              </a:p>
            </p:txBody>
          </p:sp>
        </mc:Choice>
        <mc:Fallback xmlns="">
          <p:sp>
            <p:nvSpPr>
              <p:cNvPr id="6" name="Segnaposto contenuto 2">
                <a:extLst>
                  <a:ext uri="{FF2B5EF4-FFF2-40B4-BE49-F238E27FC236}">
                    <a16:creationId xmlns:a16="http://schemas.microsoft.com/office/drawing/2014/main" id="{C3D6FF7D-DC3C-8FE9-BF89-A765B277F5CE}"/>
                  </a:ext>
                </a:extLst>
              </p:cNvPr>
              <p:cNvSpPr txBox="1">
                <a:spLocks noRot="1" noChangeAspect="1" noMove="1" noResize="1" noEditPoints="1" noAdjustHandles="1" noChangeArrowheads="1" noChangeShapeType="1" noTextEdit="1"/>
              </p:cNvSpPr>
              <p:nvPr/>
            </p:nvSpPr>
            <p:spPr>
              <a:xfrm>
                <a:off x="9042539" y="3725193"/>
                <a:ext cx="1500015" cy="376829"/>
              </a:xfrm>
              <a:prstGeom prst="rect">
                <a:avLst/>
              </a:prstGeom>
              <a:blipFill>
                <a:blip r:embed="rId15"/>
                <a:stretch>
                  <a:fillRect l="-1626" b="-145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06AF77D1-382D-899C-1D8E-DA224D7EA4BC}"/>
                  </a:ext>
                </a:extLst>
              </p:cNvPr>
              <p:cNvSpPr txBox="1"/>
              <p:nvPr/>
            </p:nvSpPr>
            <p:spPr>
              <a:xfrm>
                <a:off x="8540570" y="837594"/>
                <a:ext cx="2079763" cy="400110"/>
              </a:xfrm>
              <a:prstGeom prst="rect">
                <a:avLst/>
              </a:prstGeom>
              <a:noFill/>
            </p:spPr>
            <p:txBody>
              <a:bodyPr wrap="square">
                <a:spAutoFit/>
              </a:bodyPr>
              <a:lstStyle/>
              <a:p>
                <a:pPr algn="ct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𝜚</m:t>
                    </m:r>
                    <m:r>
                      <a:rPr lang="it-IT" sz="2000" b="0" i="0" smtClean="0">
                        <a:solidFill>
                          <a:schemeClr val="tx1">
                            <a:lumMod val="85000"/>
                            <a:lumOff val="15000"/>
                          </a:schemeClr>
                        </a:solidFill>
                        <a:latin typeface="Cambria Math" panose="02040503050406030204" pitchFamily="18" charset="0"/>
                      </a:rPr>
                      <m:t>&gt;0</m:t>
                    </m:r>
                  </m:oMath>
                </a14:m>
                <a:r>
                  <a:rPr lang="it-IT" sz="2000" dirty="0">
                    <a:solidFill>
                      <a:schemeClr val="tx1">
                        <a:lumMod val="85000"/>
                        <a:lumOff val="15000"/>
                      </a:schemeClr>
                    </a:solidFill>
                  </a:rPr>
                  <a:t> </a:t>
                </a:r>
                <a:r>
                  <a:rPr lang="it-IT" sz="2000" b="1" dirty="0">
                    <a:solidFill>
                      <a:schemeClr val="tx1">
                        <a:lumMod val="85000"/>
                        <a:lumOff val="15000"/>
                      </a:schemeClr>
                    </a:solidFill>
                    <a:latin typeface="Frutiger" panose="020B0500000000000000" pitchFamily="34" charset="0"/>
                  </a:rPr>
                  <a:t>threshold</a:t>
                </a:r>
              </a:p>
            </p:txBody>
          </p:sp>
        </mc:Choice>
        <mc:Fallback xmlns="">
          <p:sp>
            <p:nvSpPr>
              <p:cNvPr id="8" name="CasellaDiTesto 7">
                <a:extLst>
                  <a:ext uri="{FF2B5EF4-FFF2-40B4-BE49-F238E27FC236}">
                    <a16:creationId xmlns:a16="http://schemas.microsoft.com/office/drawing/2014/main" id="{06AF77D1-382D-899C-1D8E-DA224D7EA4BC}"/>
                  </a:ext>
                </a:extLst>
              </p:cNvPr>
              <p:cNvSpPr txBox="1">
                <a:spLocks noRot="1" noChangeAspect="1" noMove="1" noResize="1" noEditPoints="1" noAdjustHandles="1" noChangeArrowheads="1" noChangeShapeType="1" noTextEdit="1"/>
              </p:cNvSpPr>
              <p:nvPr/>
            </p:nvSpPr>
            <p:spPr>
              <a:xfrm>
                <a:off x="8540570" y="837594"/>
                <a:ext cx="2079763" cy="400110"/>
              </a:xfrm>
              <a:prstGeom prst="rect">
                <a:avLst/>
              </a:prstGeom>
              <a:blipFill>
                <a:blip r:embed="rId16"/>
                <a:stretch>
                  <a:fillRect t="-9091" r="-293" b="-2424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B2F896FC-64ED-30E4-156A-D94DD3FFA135}"/>
                  </a:ext>
                </a:extLst>
              </p:cNvPr>
              <p:cNvSpPr txBox="1"/>
              <p:nvPr/>
            </p:nvSpPr>
            <p:spPr>
              <a:xfrm>
                <a:off x="8148036" y="4102022"/>
                <a:ext cx="3846867" cy="837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000" b="0" i="1" smtClean="0">
                              <a:solidFill>
                                <a:schemeClr val="bg2">
                                  <a:lumMod val="50000"/>
                                </a:schemeClr>
                              </a:solidFill>
                              <a:latin typeface="Cambria Math" panose="02040503050406030204" pitchFamily="18" charset="0"/>
                            </a:rPr>
                          </m:ctrlPr>
                        </m:sSubPr>
                        <m:e>
                          <m:r>
                            <a:rPr lang="it-IT" sz="2000" b="0" i="1" smtClean="0">
                              <a:solidFill>
                                <a:schemeClr val="bg2">
                                  <a:lumMod val="50000"/>
                                </a:schemeClr>
                              </a:solidFill>
                              <a:latin typeface="Cambria Math" panose="02040503050406030204" pitchFamily="18" charset="0"/>
                            </a:rPr>
                            <m:t>{</m:t>
                          </m:r>
                          <m:r>
                            <a:rPr lang="it-IT" sz="2000" b="0" i="1" smtClean="0">
                              <a:solidFill>
                                <a:schemeClr val="bg2">
                                  <a:lumMod val="50000"/>
                                </a:schemeClr>
                              </a:solidFill>
                              <a:latin typeface="Cambria Math" panose="02040503050406030204" pitchFamily="18" charset="0"/>
                            </a:rPr>
                            <m:t>𝜎</m:t>
                          </m:r>
                        </m:e>
                        <m:sub>
                          <m:r>
                            <a:rPr lang="it-IT" sz="2000" b="0" i="1" smtClean="0">
                              <a:solidFill>
                                <a:schemeClr val="bg2">
                                  <a:lumMod val="50000"/>
                                </a:schemeClr>
                              </a:solidFill>
                              <a:latin typeface="Cambria Math" panose="02040503050406030204" pitchFamily="18" charset="0"/>
                            </a:rPr>
                            <m:t>31</m:t>
                          </m:r>
                        </m:sub>
                      </m:sSub>
                      <m:r>
                        <a:rPr lang="it-IT" sz="2000" b="0" i="1" smtClean="0">
                          <a:solidFill>
                            <a:schemeClr val="bg2">
                              <a:lumMod val="50000"/>
                            </a:schemeClr>
                          </a:solidFill>
                          <a:latin typeface="Cambria Math" panose="02040503050406030204" pitchFamily="18" charset="0"/>
                        </a:rPr>
                        <m:t>=1} </m:t>
                      </m:r>
                      <m:nary>
                        <m:naryPr>
                          <m:chr m:val="⋀"/>
                          <m:subHide m:val="on"/>
                          <m:supHide m:val="on"/>
                          <m:ctrlPr>
                            <a:rPr lang="it-IT" sz="2000" b="0" i="1" smtClean="0">
                              <a:solidFill>
                                <a:schemeClr val="bg2">
                                  <a:lumMod val="50000"/>
                                </a:schemeClr>
                              </a:solidFill>
                              <a:latin typeface="Cambria Math" panose="02040503050406030204" pitchFamily="18" charset="0"/>
                              <a:ea typeface="Cambria Math" panose="02040503050406030204" pitchFamily="18" charset="0"/>
                            </a:rPr>
                          </m:ctrlPr>
                        </m:naryPr>
                        <m:sub/>
                        <m:sup/>
                        <m:e>
                          <m:r>
                            <a:rPr lang="it-IT" sz="2000" b="0" i="1" smtClean="0">
                              <a:solidFill>
                                <a:schemeClr val="bg2">
                                  <a:lumMod val="50000"/>
                                </a:schemeClr>
                              </a:solidFill>
                              <a:latin typeface="Cambria Math" panose="02040503050406030204" pitchFamily="18" charset="0"/>
                              <a:ea typeface="Cambria Math" panose="02040503050406030204" pitchFamily="18" charset="0"/>
                            </a:rPr>
                            <m:t> {</m:t>
                          </m:r>
                          <m:d>
                            <m:dPr>
                              <m:begChr m:val="‖"/>
                              <m:endChr m:val="‖"/>
                              <m:ctrlPr>
                                <a:rPr lang="it-IT" sz="2000" i="1">
                                  <a:solidFill>
                                    <a:schemeClr val="bg2">
                                      <a:lumMod val="50000"/>
                                    </a:schemeClr>
                                  </a:solidFill>
                                  <a:latin typeface="Cambria Math" panose="02040503050406030204" pitchFamily="18" charset="0"/>
                                </a:rPr>
                              </m:ctrlPr>
                            </m:dPr>
                            <m:e>
                              <m:sSub>
                                <m:sSubPr>
                                  <m:ctrlPr>
                                    <a:rPr lang="it-IT" sz="2000" i="1">
                                      <a:solidFill>
                                        <a:schemeClr val="bg2">
                                          <a:lumMod val="50000"/>
                                        </a:schemeClr>
                                      </a:solidFill>
                                      <a:latin typeface="Cambria Math" panose="02040503050406030204" pitchFamily="18" charset="0"/>
                                    </a:rPr>
                                  </m:ctrlPr>
                                </m:sSubPr>
                                <m:e>
                                  <m:r>
                                    <a:rPr lang="it-IT" sz="2000" i="1">
                                      <a:solidFill>
                                        <a:schemeClr val="bg2">
                                          <a:lumMod val="50000"/>
                                        </a:schemeClr>
                                      </a:solidFill>
                                      <a:latin typeface="Cambria Math" panose="02040503050406030204" pitchFamily="18" charset="0"/>
                                    </a:rPr>
                                    <m:t>𝜂</m:t>
                                  </m:r>
                                </m:e>
                                <m:sub>
                                  <m:r>
                                    <a:rPr lang="it-IT" sz="2000" i="1">
                                      <a:solidFill>
                                        <a:schemeClr val="bg2">
                                          <a:lumMod val="50000"/>
                                        </a:schemeClr>
                                      </a:solidFill>
                                      <a:latin typeface="Cambria Math" panose="02040503050406030204" pitchFamily="18" charset="0"/>
                                    </a:rPr>
                                    <m:t>31</m:t>
                                  </m:r>
                                </m:sub>
                              </m:sSub>
                              <m:r>
                                <a:rPr lang="it-IT" sz="2000" i="1">
                                  <a:solidFill>
                                    <a:schemeClr val="bg2">
                                      <a:lumMod val="50000"/>
                                    </a:schemeClr>
                                  </a:solidFill>
                                  <a:latin typeface="Cambria Math" panose="02040503050406030204" pitchFamily="18" charset="0"/>
                                </a:rPr>
                                <m:t>−</m:t>
                              </m:r>
                              <m:sSub>
                                <m:sSubPr>
                                  <m:ctrlPr>
                                    <a:rPr lang="it-IT" sz="2000" i="1">
                                      <a:solidFill>
                                        <a:schemeClr val="bg2">
                                          <a:lumMod val="50000"/>
                                        </a:schemeClr>
                                      </a:solidFill>
                                      <a:latin typeface="Cambria Math" panose="02040503050406030204" pitchFamily="18" charset="0"/>
                                    </a:rPr>
                                  </m:ctrlPr>
                                </m:sSubPr>
                                <m:e>
                                  <m:acc>
                                    <m:accPr>
                                      <m:chr m:val="̂"/>
                                      <m:ctrlPr>
                                        <a:rPr lang="it-IT" sz="2000" i="1">
                                          <a:solidFill>
                                            <a:schemeClr val="bg2">
                                              <a:lumMod val="50000"/>
                                            </a:schemeClr>
                                          </a:solidFill>
                                          <a:latin typeface="Cambria Math" panose="02040503050406030204" pitchFamily="18" charset="0"/>
                                        </a:rPr>
                                      </m:ctrlPr>
                                    </m:accPr>
                                    <m:e>
                                      <m:r>
                                        <a:rPr lang="it-IT" sz="2000" i="1">
                                          <a:solidFill>
                                            <a:schemeClr val="bg2">
                                              <a:lumMod val="50000"/>
                                            </a:schemeClr>
                                          </a:solidFill>
                                          <a:latin typeface="Cambria Math" panose="02040503050406030204" pitchFamily="18" charset="0"/>
                                        </a:rPr>
                                        <m:t>𝜂</m:t>
                                      </m:r>
                                    </m:e>
                                  </m:acc>
                                </m:e>
                                <m:sub>
                                  <m:r>
                                    <a:rPr lang="it-IT" sz="2000" i="1">
                                      <a:solidFill>
                                        <a:schemeClr val="bg2">
                                          <a:lumMod val="50000"/>
                                        </a:schemeClr>
                                      </a:solidFill>
                                      <a:latin typeface="Cambria Math" panose="02040503050406030204" pitchFamily="18" charset="0"/>
                                    </a:rPr>
                                    <m:t>31</m:t>
                                  </m:r>
                                </m:sub>
                              </m:sSub>
                            </m:e>
                          </m:d>
                          <m:r>
                            <a:rPr lang="it-IT" sz="2000" b="0" i="1" smtClean="0">
                              <a:solidFill>
                                <a:schemeClr val="bg2">
                                  <a:lumMod val="50000"/>
                                </a:schemeClr>
                              </a:solidFill>
                              <a:latin typeface="Cambria Math" panose="02040503050406030204" pitchFamily="18" charset="0"/>
                              <a:ea typeface="Cambria Math" panose="02040503050406030204" pitchFamily="18" charset="0"/>
                            </a:rPr>
                            <m:t>&gt;0}</m:t>
                          </m:r>
                        </m:e>
                      </m:nary>
                    </m:oMath>
                  </m:oMathPara>
                </a14:m>
                <a:endParaRPr lang="it-IT" sz="2000" dirty="0">
                  <a:solidFill>
                    <a:schemeClr val="bg2">
                      <a:lumMod val="50000"/>
                    </a:schemeClr>
                  </a:solidFill>
                </a:endParaRPr>
              </a:p>
            </p:txBody>
          </p:sp>
        </mc:Choice>
        <mc:Fallback xmlns="">
          <p:sp>
            <p:nvSpPr>
              <p:cNvPr id="9" name="CasellaDiTesto 8">
                <a:extLst>
                  <a:ext uri="{FF2B5EF4-FFF2-40B4-BE49-F238E27FC236}">
                    <a16:creationId xmlns:a16="http://schemas.microsoft.com/office/drawing/2014/main" id="{B2F896FC-64ED-30E4-156A-D94DD3FFA135}"/>
                  </a:ext>
                </a:extLst>
              </p:cNvPr>
              <p:cNvSpPr txBox="1">
                <a:spLocks noRot="1" noChangeAspect="1" noMove="1" noResize="1" noEditPoints="1" noAdjustHandles="1" noChangeArrowheads="1" noChangeShapeType="1" noTextEdit="1"/>
              </p:cNvSpPr>
              <p:nvPr/>
            </p:nvSpPr>
            <p:spPr>
              <a:xfrm>
                <a:off x="8148036" y="4102022"/>
                <a:ext cx="3846867" cy="837665"/>
              </a:xfrm>
              <a:prstGeom prst="rect">
                <a:avLst/>
              </a:prstGeom>
              <a:blipFill>
                <a:blip r:embed="rId17"/>
                <a:stretch>
                  <a:fillRect/>
                </a:stretch>
              </a:blipFill>
            </p:spPr>
            <p:txBody>
              <a:bodyPr/>
              <a:lstStyle/>
              <a:p>
                <a:r>
                  <a:rPr lang="it-IT">
                    <a:noFill/>
                  </a:rPr>
                  <a:t> </a:t>
                </a:r>
              </a:p>
            </p:txBody>
          </p:sp>
        </mc:Fallback>
      </mc:AlternateContent>
      <p:cxnSp>
        <p:nvCxnSpPr>
          <p:cNvPr id="17" name="Connettore 2 16">
            <a:extLst>
              <a:ext uri="{FF2B5EF4-FFF2-40B4-BE49-F238E27FC236}">
                <a16:creationId xmlns:a16="http://schemas.microsoft.com/office/drawing/2014/main" id="{2B08EF36-A115-FED8-FCCF-51533BF2DFBB}"/>
              </a:ext>
            </a:extLst>
          </p:cNvPr>
          <p:cNvCxnSpPr>
            <a:cxnSpLocks/>
          </p:cNvCxnSpPr>
          <p:nvPr/>
        </p:nvCxnSpPr>
        <p:spPr>
          <a:xfrm flipH="1" flipV="1">
            <a:off x="8646969" y="4053184"/>
            <a:ext cx="770839" cy="226443"/>
          </a:xfrm>
          <a:prstGeom prst="straightConnector1">
            <a:avLst/>
          </a:prstGeom>
          <a:ln w="28575">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83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Fault </a:t>
            </a:r>
            <a:r>
              <a:rPr lang="it-IT" sz="3600" b="1" dirty="0" err="1">
                <a:solidFill>
                  <a:srgbClr val="822433"/>
                </a:solidFill>
                <a:latin typeface="Frutiger" panose="020B0500000000000000" pitchFamily="34" charset="0"/>
              </a:rPr>
              <a:t>detection</a:t>
            </a:r>
            <a:r>
              <a:rPr lang="it-IT" sz="3600" b="1" dirty="0">
                <a:solidFill>
                  <a:srgbClr val="822433"/>
                </a:solidFill>
                <a:latin typeface="Frutiger" panose="020B0500000000000000" pitchFamily="34" charset="0"/>
              </a:rPr>
              <a:t> (2)</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11</a:t>
            </a:fld>
            <a:endParaRPr lang="it-IT" dirty="0"/>
          </a:p>
        </p:txBody>
      </p:sp>
      <p:grpSp>
        <p:nvGrpSpPr>
          <p:cNvPr id="20" name="Gruppo 19">
            <a:extLst>
              <a:ext uri="{FF2B5EF4-FFF2-40B4-BE49-F238E27FC236}">
                <a16:creationId xmlns:a16="http://schemas.microsoft.com/office/drawing/2014/main" id="{3282DDA6-BA1F-2154-4C8B-C838B173FF35}"/>
              </a:ext>
            </a:extLst>
          </p:cNvPr>
          <p:cNvGrpSpPr/>
          <p:nvPr/>
        </p:nvGrpSpPr>
        <p:grpSpPr>
          <a:xfrm>
            <a:off x="838200" y="1661244"/>
            <a:ext cx="8783745" cy="401202"/>
            <a:chOff x="838200" y="2181433"/>
            <a:chExt cx="8783745" cy="401202"/>
          </a:xfrm>
        </p:grpSpPr>
        <p:sp>
          <p:nvSpPr>
            <p:cNvPr id="21" name="Segnaposto contenuto 2">
              <a:extLst>
                <a:ext uri="{FF2B5EF4-FFF2-40B4-BE49-F238E27FC236}">
                  <a16:creationId xmlns:a16="http://schemas.microsoft.com/office/drawing/2014/main" id="{A044B77E-1D8C-D359-223D-1A8FB4A71112}"/>
                </a:ext>
              </a:extLst>
            </p:cNvPr>
            <p:cNvSpPr txBox="1">
              <a:spLocks/>
            </p:cNvSpPr>
            <p:nvPr/>
          </p:nvSpPr>
          <p:spPr>
            <a:xfrm>
              <a:off x="1620787" y="2217509"/>
              <a:ext cx="8001158" cy="3651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agree on the index of the faulty agent</a:t>
              </a:r>
              <a:endParaRPr lang="en-US" sz="2000" dirty="0">
                <a:latin typeface="Frutiger" panose="020B0500000000000000" pitchFamily="34" charset="0"/>
              </a:endParaRPr>
            </a:p>
          </p:txBody>
        </p:sp>
        <p:sp>
          <p:nvSpPr>
            <p:cNvPr id="22" name="CasellaDiTesto 21">
              <a:extLst>
                <a:ext uri="{FF2B5EF4-FFF2-40B4-BE49-F238E27FC236}">
                  <a16:creationId xmlns:a16="http://schemas.microsoft.com/office/drawing/2014/main" id="{0E56DB91-A68C-77C6-962B-2B34C8BC362F}"/>
                </a:ext>
              </a:extLst>
            </p:cNvPr>
            <p:cNvSpPr txBox="1"/>
            <p:nvPr/>
          </p:nvSpPr>
          <p:spPr>
            <a:xfrm>
              <a:off x="838200" y="2181433"/>
              <a:ext cx="782587" cy="369332"/>
            </a:xfrm>
            <a:prstGeom prst="rect">
              <a:avLst/>
            </a:prstGeom>
            <a:solidFill>
              <a:srgbClr val="822433"/>
            </a:solidFill>
          </p:spPr>
          <p:txBody>
            <a:bodyPr wrap="none" rtlCol="0">
              <a:spAutoFit/>
            </a:bodyPr>
            <a:lstStyle/>
            <a:p>
              <a:r>
                <a:rPr lang="it-IT" dirty="0">
                  <a:solidFill>
                    <a:schemeClr val="bg1"/>
                  </a:solidFill>
                  <a:latin typeface="Frutiger" panose="020B0500000000000000" pitchFamily="34" charset="0"/>
                </a:rPr>
                <a:t>GOAL</a:t>
              </a:r>
            </a:p>
          </p:txBody>
        </p:sp>
      </p:grpSp>
      <p:grpSp>
        <p:nvGrpSpPr>
          <p:cNvPr id="31" name="Gruppo 30">
            <a:extLst>
              <a:ext uri="{FF2B5EF4-FFF2-40B4-BE49-F238E27FC236}">
                <a16:creationId xmlns:a16="http://schemas.microsoft.com/office/drawing/2014/main" id="{85682ED1-E290-10D0-BF07-848E01A39F33}"/>
              </a:ext>
            </a:extLst>
          </p:cNvPr>
          <p:cNvGrpSpPr/>
          <p:nvPr/>
        </p:nvGrpSpPr>
        <p:grpSpPr>
          <a:xfrm>
            <a:off x="896151" y="2997997"/>
            <a:ext cx="7564042" cy="2852531"/>
            <a:chOff x="1360375" y="2564942"/>
            <a:chExt cx="7564042" cy="2852531"/>
          </a:xfrm>
        </p:grpSpPr>
        <p:grpSp>
          <p:nvGrpSpPr>
            <p:cNvPr id="18" name="Gruppo 17">
              <a:extLst>
                <a:ext uri="{FF2B5EF4-FFF2-40B4-BE49-F238E27FC236}">
                  <a16:creationId xmlns:a16="http://schemas.microsoft.com/office/drawing/2014/main" id="{3C338C66-9330-77B9-6927-D829343A8F91}"/>
                </a:ext>
              </a:extLst>
            </p:cNvPr>
            <p:cNvGrpSpPr/>
            <p:nvPr/>
          </p:nvGrpSpPr>
          <p:grpSpPr>
            <a:xfrm>
              <a:off x="2683455" y="3096685"/>
              <a:ext cx="2477826" cy="1789044"/>
              <a:chOff x="4449418" y="4080289"/>
              <a:chExt cx="2477826" cy="1789044"/>
            </a:xfrm>
          </p:grpSpPr>
          <p:sp>
            <p:nvSpPr>
              <p:cNvPr id="12" name="Rettangolo con angoli arrotondati 11">
                <a:extLst>
                  <a:ext uri="{FF2B5EF4-FFF2-40B4-BE49-F238E27FC236}">
                    <a16:creationId xmlns:a16="http://schemas.microsoft.com/office/drawing/2014/main" id="{8D5F5E70-4375-81C1-4C9F-17514B9EB853}"/>
                  </a:ext>
                </a:extLst>
              </p:cNvPr>
              <p:cNvSpPr/>
              <p:nvPr/>
            </p:nvSpPr>
            <p:spPr>
              <a:xfrm>
                <a:off x="4449418" y="4080289"/>
                <a:ext cx="2477826" cy="1789044"/>
              </a:xfrm>
              <a:prstGeom prst="roundRect">
                <a:avLst>
                  <a:gd name="adj" fmla="val 50000"/>
                </a:avLst>
              </a:prstGeom>
              <a:noFill/>
              <a:ln w="57150">
                <a:solidFill>
                  <a:srgbClr val="8224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47B754CD-1685-67C2-0890-5B307C188734}"/>
                  </a:ext>
                </a:extLst>
              </p:cNvPr>
              <p:cNvCxnSpPr>
                <a:cxnSpLocks/>
              </p:cNvCxnSpPr>
              <p:nvPr/>
            </p:nvCxnSpPr>
            <p:spPr>
              <a:xfrm flipH="1">
                <a:off x="5594985" y="5869333"/>
                <a:ext cx="170622" cy="0"/>
              </a:xfrm>
              <a:prstGeom prst="straightConnector1">
                <a:avLst/>
              </a:prstGeom>
              <a:ln w="57150">
                <a:solidFill>
                  <a:srgbClr val="FFFF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a:extLst>
                  <a:ext uri="{FF2B5EF4-FFF2-40B4-BE49-F238E27FC236}">
                    <a16:creationId xmlns:a16="http://schemas.microsoft.com/office/drawing/2014/main" id="{6F599AE8-FAC9-8082-06CE-AB3BBF3CF84C}"/>
                  </a:ext>
                </a:extLst>
              </p:cNvPr>
              <p:cNvCxnSpPr>
                <a:cxnSpLocks/>
                <a:stCxn id="12" idx="2"/>
              </p:cNvCxnSpPr>
              <p:nvPr/>
            </p:nvCxnSpPr>
            <p:spPr>
              <a:xfrm flipH="1">
                <a:off x="5680296" y="5869333"/>
                <a:ext cx="8035" cy="0"/>
              </a:xfrm>
              <a:prstGeom prst="straightConnector1">
                <a:avLst/>
              </a:prstGeom>
              <a:ln w="57150">
                <a:solidFill>
                  <a:srgbClr val="822433"/>
                </a:solidFill>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 name="Segnaposto contenuto 2">
                  <a:extLst>
                    <a:ext uri="{FF2B5EF4-FFF2-40B4-BE49-F238E27FC236}">
                      <a16:creationId xmlns:a16="http://schemas.microsoft.com/office/drawing/2014/main" id="{F14AF28A-BC1D-BBC6-1055-49B28E8D0099}"/>
                    </a:ext>
                  </a:extLst>
                </p:cNvPr>
                <p:cNvSpPr txBox="1">
                  <a:spLocks/>
                </p:cNvSpPr>
                <p:nvPr/>
              </p:nvSpPr>
              <p:spPr>
                <a:xfrm>
                  <a:off x="5216536" y="3523072"/>
                  <a:ext cx="3707881" cy="936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𝛿</m:t>
                          </m:r>
                        </m:e>
                        <m:sub>
                          <m:r>
                            <a:rPr lang="it-IT" sz="2000" b="0" i="1" smtClean="0">
                              <a:solidFill>
                                <a:schemeClr val="tx1">
                                  <a:lumMod val="85000"/>
                                  <a:lumOff val="15000"/>
                                </a:schemeClr>
                              </a:solidFill>
                              <a:latin typeface="Cambria Math" panose="02040503050406030204" pitchFamily="18" charset="0"/>
                            </a:rPr>
                            <m:t>𝑖</m:t>
                          </m:r>
                        </m:sub>
                      </m:sSub>
                      <m:r>
                        <a:rPr lang="it-IT" sz="2000" b="0" i="1" smtClean="0">
                          <a:solidFill>
                            <a:schemeClr val="tx1">
                              <a:lumMod val="85000"/>
                              <a:lumOff val="15000"/>
                            </a:schemeClr>
                          </a:solidFill>
                          <a:latin typeface="Cambria Math" panose="02040503050406030204" pitchFamily="18" charset="0"/>
                        </a:rPr>
                        <m:t>←</m:t>
                      </m:r>
                      <m:acc>
                        <m:accPr>
                          <m:chr m:val="̅"/>
                          <m:ctrlPr>
                            <a:rPr lang="it-IT" sz="2000" b="0" i="1" smtClean="0">
                              <a:solidFill>
                                <a:schemeClr val="tx1">
                                  <a:lumMod val="85000"/>
                                  <a:lumOff val="15000"/>
                                </a:schemeClr>
                              </a:solidFill>
                              <a:latin typeface="Cambria Math" panose="02040503050406030204" pitchFamily="18" charset="0"/>
                            </a:rPr>
                          </m:ctrlPr>
                        </m:accPr>
                        <m:e>
                          <m:func>
                            <m:funcPr>
                              <m:ctrlPr>
                                <a:rPr lang="it-IT" sz="2000" b="0" i="1" smtClean="0">
                                  <a:solidFill>
                                    <a:schemeClr val="tx1">
                                      <a:lumMod val="85000"/>
                                      <a:lumOff val="15000"/>
                                    </a:schemeClr>
                                  </a:solidFill>
                                  <a:latin typeface="Cambria Math" panose="02040503050406030204" pitchFamily="18" charset="0"/>
                                </a:rPr>
                              </m:ctrlPr>
                            </m:funcPr>
                            <m:fName>
                              <m:r>
                                <m:rPr>
                                  <m:sty m:val="p"/>
                                </m:rPr>
                                <a:rPr lang="it-IT" sz="2000" b="0" i="0" smtClean="0">
                                  <a:solidFill>
                                    <a:schemeClr val="tx1">
                                      <a:lumMod val="85000"/>
                                      <a:lumOff val="15000"/>
                                    </a:schemeClr>
                                  </a:solidFill>
                                  <a:latin typeface="Cambria Math" panose="02040503050406030204" pitchFamily="18" charset="0"/>
                                </a:rPr>
                                <m:t>arg</m:t>
                              </m:r>
                            </m:fName>
                            <m:e>
                              <m:r>
                                <m:rPr>
                                  <m:sty m:val="p"/>
                                </m:rPr>
                                <a:rPr lang="it-IT" sz="2000" b="0" i="0" smtClean="0">
                                  <a:solidFill>
                                    <a:schemeClr val="tx1">
                                      <a:lumMod val="85000"/>
                                      <a:lumOff val="15000"/>
                                    </a:schemeClr>
                                  </a:solidFill>
                                  <a:latin typeface="Cambria Math" panose="02040503050406030204" pitchFamily="18" charset="0"/>
                                </a:rPr>
                                <m:t>max</m:t>
                              </m:r>
                            </m:e>
                          </m:func>
                        </m:e>
                      </m:acc>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𝜋</m:t>
                          </m:r>
                        </m:e>
                        <m:sub>
                          <m:r>
                            <a:rPr lang="it-IT" sz="2000" b="0" i="1" smtClean="0">
                              <a:solidFill>
                                <a:schemeClr val="tx1">
                                  <a:lumMod val="85000"/>
                                  <a:lumOff val="15000"/>
                                </a:schemeClr>
                              </a:solidFill>
                              <a:latin typeface="Cambria Math" panose="02040503050406030204" pitchFamily="18" charset="0"/>
                            </a:rPr>
                            <m:t>𝑖</m:t>
                          </m:r>
                        </m:sub>
                      </m:sSub>
                      <m:r>
                        <a:rPr lang="it-IT" sz="2000" b="0" i="1" smtClean="0">
                          <a:solidFill>
                            <a:schemeClr val="bg2">
                              <a:lumMod val="50000"/>
                            </a:schemeClr>
                          </a:solidFill>
                          <a:latin typeface="Cambria Math" panose="02040503050406030204" pitchFamily="18" charset="0"/>
                        </a:rPr>
                        <m:t>,</m:t>
                      </m:r>
                    </m:oMath>
                  </a14:m>
                  <a:r>
                    <a:rPr lang="it-IT" sz="2000" b="0" i="1" dirty="0">
                      <a:solidFill>
                        <a:schemeClr val="bg2">
                          <a:lumMod val="50000"/>
                        </a:schemeClr>
                      </a:solidFill>
                      <a:latin typeface="Cambria Math" panose="02040503050406030204" pitchFamily="18" charset="0"/>
                    </a:rPr>
                    <a:t> </a:t>
                  </a:r>
                  <a14:m>
                    <m:oMath xmlns:m="http://schemas.openxmlformats.org/officeDocument/2006/math">
                      <m:r>
                        <a:rPr lang="it-IT" sz="2000" i="1">
                          <a:solidFill>
                            <a:schemeClr val="bg2">
                              <a:lumMod val="50000"/>
                            </a:schemeClr>
                          </a:solidFill>
                          <a:latin typeface="Cambria Math" panose="02040503050406030204" pitchFamily="18" charset="0"/>
                        </a:rPr>
                        <m:t>𝑖</m:t>
                      </m:r>
                      <m:r>
                        <a:rPr lang="it-IT" sz="2000" i="1">
                          <a:solidFill>
                            <a:schemeClr val="bg2">
                              <a:lumMod val="50000"/>
                            </a:schemeClr>
                          </a:solidFill>
                          <a:latin typeface="Cambria Math" panose="02040503050406030204" pitchFamily="18" charset="0"/>
                        </a:rPr>
                        <m:t>=1, …,</m:t>
                      </m:r>
                      <m:r>
                        <a:rPr lang="it-IT" sz="2000" i="1">
                          <a:solidFill>
                            <a:schemeClr val="bg2">
                              <a:lumMod val="50000"/>
                            </a:schemeClr>
                          </a:solidFill>
                          <a:latin typeface="Cambria Math" panose="02040503050406030204" pitchFamily="18" charset="0"/>
                        </a:rPr>
                        <m:t>𝑁</m:t>
                      </m:r>
                    </m:oMath>
                  </a14:m>
                  <a:endParaRPr lang="it-IT" sz="2000" b="0" i="1" dirty="0">
                    <a:solidFill>
                      <a:schemeClr val="bg2">
                        <a:lumMod val="50000"/>
                      </a:schemeClr>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𝜋</m:t>
                            </m:r>
                          </m:e>
                          <m:sub>
                            <m:r>
                              <a:rPr lang="it-IT" sz="2000" b="0" i="1" smtClean="0">
                                <a:solidFill>
                                  <a:schemeClr val="tx1">
                                    <a:lumMod val="85000"/>
                                    <a:lumOff val="15000"/>
                                  </a:schemeClr>
                                </a:solidFill>
                                <a:latin typeface="Cambria Math" panose="02040503050406030204" pitchFamily="18" charset="0"/>
                              </a:rPr>
                              <m:t>𝑖</m:t>
                            </m:r>
                          </m:sub>
                        </m:sSub>
                        <m:r>
                          <a:rPr lang="it-IT" sz="2000" b="0" i="1" smtClean="0">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𝜁</m:t>
                            </m:r>
                          </m:e>
                          <m:sub>
                            <m:r>
                              <a:rPr lang="it-IT" sz="2000" i="1">
                                <a:solidFill>
                                  <a:schemeClr val="tx1">
                                    <a:lumMod val="85000"/>
                                    <a:lumOff val="15000"/>
                                  </a:schemeClr>
                                </a:solidFill>
                                <a:latin typeface="Cambria Math" panose="02040503050406030204" pitchFamily="18" charset="0"/>
                              </a:rPr>
                              <m:t>𝑖</m:t>
                            </m:r>
                          </m:sub>
                        </m:sSub>
                        <m:r>
                          <a:rPr lang="it-IT" sz="2000" b="0" i="1" smtClean="0">
                            <a:solidFill>
                              <a:schemeClr val="bg2">
                                <a:lumMod val="50000"/>
                              </a:schemeClr>
                            </a:solidFill>
                            <a:latin typeface="Cambria Math" panose="02040503050406030204" pitchFamily="18" charset="0"/>
                          </a:rPr>
                          <m:t>,</m:t>
                        </m:r>
                        <m:r>
                          <a:rPr lang="it-IT" sz="2000" i="1">
                            <a:solidFill>
                              <a:schemeClr val="bg2">
                                <a:lumMod val="50000"/>
                              </a:schemeClr>
                            </a:solidFill>
                            <a:latin typeface="Cambria Math" panose="02040503050406030204" pitchFamily="18" charset="0"/>
                          </a:rPr>
                          <m:t>𝑖</m:t>
                        </m:r>
                        <m:r>
                          <a:rPr lang="it-IT" sz="2000" i="1">
                            <a:solidFill>
                              <a:schemeClr val="bg2">
                                <a:lumMod val="50000"/>
                              </a:schemeClr>
                            </a:solidFill>
                            <a:latin typeface="Cambria Math" panose="02040503050406030204" pitchFamily="18" charset="0"/>
                          </a:rPr>
                          <m:t>=1,…,</m:t>
                        </m:r>
                        <m:r>
                          <a:rPr lang="it-IT" sz="2000" i="1">
                            <a:solidFill>
                              <a:schemeClr val="bg2">
                                <a:lumMod val="50000"/>
                              </a:schemeClr>
                            </a:solidFill>
                            <a:latin typeface="Cambria Math" panose="02040503050406030204" pitchFamily="18" charset="0"/>
                          </a:rPr>
                          <m:t>𝑁</m:t>
                        </m:r>
                      </m:oMath>
                    </m:oMathPara>
                  </a14:m>
                  <a:endParaRPr lang="it-IT" sz="2000" b="0" i="1" dirty="0">
                    <a:solidFill>
                      <a:schemeClr val="bg2">
                        <a:lumMod val="50000"/>
                      </a:schemeClr>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𝜏</m:t>
                        </m:r>
                        <m:r>
                          <a:rPr lang="it-IT" sz="2000" b="0" i="1" smtClean="0">
                            <a:solidFill>
                              <a:schemeClr val="tx1">
                                <a:lumMod val="85000"/>
                                <a:lumOff val="15000"/>
                              </a:schemeClr>
                            </a:solidFill>
                            <a:latin typeface="Cambria Math" panose="02040503050406030204" pitchFamily="18" charset="0"/>
                          </a:rPr>
                          <m:t>←0</m:t>
                        </m:r>
                      </m:oMath>
                    </m:oMathPara>
                  </a14:m>
                  <a:endParaRPr lang="it-IT" sz="2000" b="0" i="1" dirty="0">
                    <a:solidFill>
                      <a:schemeClr val="tx1">
                        <a:lumMod val="85000"/>
                        <a:lumOff val="15000"/>
                      </a:schemeClr>
                    </a:solidFill>
                    <a:latin typeface="Cambria Math" panose="02040503050406030204" pitchFamily="18" charset="0"/>
                  </a:endParaRPr>
                </a:p>
              </p:txBody>
            </p:sp>
          </mc:Choice>
          <mc:Fallback xmlns="">
            <p:sp>
              <p:nvSpPr>
                <p:cNvPr id="4" name="Segnaposto contenuto 2">
                  <a:extLst>
                    <a:ext uri="{FF2B5EF4-FFF2-40B4-BE49-F238E27FC236}">
                      <a16:creationId xmlns:a16="http://schemas.microsoft.com/office/drawing/2014/main" id="{F14AF28A-BC1D-BBC6-1055-49B28E8D0099}"/>
                    </a:ext>
                  </a:extLst>
                </p:cNvPr>
                <p:cNvSpPr txBox="1">
                  <a:spLocks noRot="1" noChangeAspect="1" noMove="1" noResize="1" noEditPoints="1" noAdjustHandles="1" noChangeArrowheads="1" noChangeShapeType="1" noTextEdit="1"/>
                </p:cNvSpPr>
                <p:nvPr/>
              </p:nvSpPr>
              <p:spPr>
                <a:xfrm>
                  <a:off x="5216536" y="3523072"/>
                  <a:ext cx="3707881" cy="93627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Ovale 6">
                  <a:extLst>
                    <a:ext uri="{FF2B5EF4-FFF2-40B4-BE49-F238E27FC236}">
                      <a16:creationId xmlns:a16="http://schemas.microsoft.com/office/drawing/2014/main" id="{F2D3E04E-DF6C-9B7B-BE41-0CF3AE495866}"/>
                    </a:ext>
                  </a:extLst>
                </p:cNvPr>
                <p:cNvSpPr>
                  <a:spLocks noChangeAspect="1"/>
                </p:cNvSpPr>
                <p:nvPr/>
              </p:nvSpPr>
              <p:spPr>
                <a:xfrm>
                  <a:off x="1360375" y="2564942"/>
                  <a:ext cx="2852531" cy="2852531"/>
                </a:xfrm>
                <a:prstGeom prst="ellipse">
                  <a:avLst/>
                </a:prstGeom>
                <a:solidFill>
                  <a:schemeClr val="bg1">
                    <a:lumMod val="95000"/>
                  </a:schemeClr>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𝛿</m:t>
                            </m:r>
                          </m:e>
                        </m:acc>
                        <m:r>
                          <a:rPr lang="it-IT" sz="2000" b="0" i="1" smtClean="0">
                            <a:solidFill>
                              <a:schemeClr val="tx1">
                                <a:lumMod val="85000"/>
                                <a:lumOff val="15000"/>
                              </a:schemeClr>
                            </a:solidFill>
                            <a:latin typeface="Cambria Math" panose="02040503050406030204" pitchFamily="18" charset="0"/>
                          </a:rPr>
                          <m:t>=0</m:t>
                        </m:r>
                      </m:oMath>
                    </m:oMathPara>
                  </a14:m>
                  <a:endParaRPr lang="it-IT" sz="2000" b="0" i="1" dirty="0">
                    <a:solidFill>
                      <a:schemeClr val="tx1">
                        <a:lumMod val="85000"/>
                        <a:lumOff val="15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𝜋</m:t>
                            </m:r>
                          </m:e>
                        </m:acc>
                        <m:r>
                          <a:rPr lang="it-IT" sz="2000" b="0" i="1" smtClean="0">
                            <a:solidFill>
                              <a:schemeClr val="tx1">
                                <a:lumMod val="85000"/>
                                <a:lumOff val="15000"/>
                              </a:schemeClr>
                            </a:solidFill>
                            <a:latin typeface="Cambria Math" panose="02040503050406030204" pitchFamily="18" charset="0"/>
                          </a:rPr>
                          <m:t>=−</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𝐿</m:t>
                            </m:r>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𝐼</m:t>
                                </m:r>
                              </m:e>
                              <m:sub>
                                <m:r>
                                  <a:rPr lang="it-IT" sz="2000" b="0" i="1" smtClean="0">
                                    <a:solidFill>
                                      <a:schemeClr val="tx1">
                                        <a:lumMod val="85000"/>
                                        <a:lumOff val="15000"/>
                                      </a:schemeClr>
                                    </a:solidFill>
                                    <a:latin typeface="Cambria Math" panose="02040503050406030204" pitchFamily="18" charset="0"/>
                                  </a:rPr>
                                  <m:t>𝑁</m:t>
                                </m:r>
                              </m:sub>
                            </m:sSub>
                          </m:e>
                        </m:d>
                        <m:r>
                          <a:rPr lang="it-IT" sz="2000" b="0" i="1" smtClean="0">
                            <a:solidFill>
                              <a:schemeClr val="tx1">
                                <a:lumMod val="85000"/>
                                <a:lumOff val="15000"/>
                              </a:schemeClr>
                            </a:solidFill>
                            <a:latin typeface="Cambria Math" panose="02040503050406030204" pitchFamily="18" charset="0"/>
                          </a:rPr>
                          <m:t>𝜋</m:t>
                        </m:r>
                      </m:oMath>
                    </m:oMathPara>
                  </a14:m>
                  <a:endParaRPr lang="it-IT" sz="2000" b="0" dirty="0">
                    <a:solidFill>
                      <a:schemeClr val="tx1">
                        <a:lumMod val="85000"/>
                        <a:lumOff val="15000"/>
                      </a:schemeClr>
                    </a:solidFill>
                  </a:endParaRPr>
                </a:p>
                <a:p>
                  <a:pPr algn="ctr"/>
                  <a14:m>
                    <m:oMathPara xmlns:m="http://schemas.openxmlformats.org/officeDocument/2006/math">
                      <m:oMathParaPr>
                        <m:jc m:val="centerGroup"/>
                      </m:oMathParaPr>
                      <m:oMath xmlns:m="http://schemas.openxmlformats.org/officeDocument/2006/math">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𝜏</m:t>
                            </m:r>
                          </m:e>
                        </m:acc>
                        <m:r>
                          <a:rPr lang="it-IT" sz="2000" b="0" i="1" smtClean="0">
                            <a:solidFill>
                              <a:schemeClr val="tx1">
                                <a:lumMod val="85000"/>
                                <a:lumOff val="15000"/>
                              </a:schemeClr>
                            </a:solidFill>
                            <a:latin typeface="Cambria Math" panose="02040503050406030204" pitchFamily="18" charset="0"/>
                          </a:rPr>
                          <m:t>=1</m:t>
                        </m:r>
                      </m:oMath>
                    </m:oMathPara>
                  </a14:m>
                  <a:endParaRPr lang="it-IT" sz="2000" b="0" dirty="0">
                    <a:solidFill>
                      <a:schemeClr val="tx1">
                        <a:lumMod val="85000"/>
                        <a:lumOff val="15000"/>
                      </a:schemeClr>
                    </a:solidFill>
                  </a:endParaRPr>
                </a:p>
              </p:txBody>
            </p:sp>
          </mc:Choice>
          <mc:Fallback xmlns="">
            <p:sp>
              <p:nvSpPr>
                <p:cNvPr id="7" name="Ovale 6">
                  <a:extLst>
                    <a:ext uri="{FF2B5EF4-FFF2-40B4-BE49-F238E27FC236}">
                      <a16:creationId xmlns:a16="http://schemas.microsoft.com/office/drawing/2014/main" id="{F2D3E04E-DF6C-9B7B-BE41-0CF3AE495866}"/>
                    </a:ext>
                  </a:extLst>
                </p:cNvPr>
                <p:cNvSpPr>
                  <a:spLocks noRot="1" noChangeAspect="1" noMove="1" noResize="1" noEditPoints="1" noAdjustHandles="1" noChangeArrowheads="1" noChangeShapeType="1" noTextEdit="1"/>
                </p:cNvSpPr>
                <p:nvPr/>
              </p:nvSpPr>
              <p:spPr>
                <a:xfrm>
                  <a:off x="1360375" y="2564942"/>
                  <a:ext cx="2852531" cy="2852531"/>
                </a:xfrm>
                <a:prstGeom prst="ellipse">
                  <a:avLst/>
                </a:prstGeom>
                <a:blipFill>
                  <a:blip r:embed="rId5"/>
                  <a:stretch>
                    <a:fillRect/>
                  </a:stretch>
                </a:blipFill>
                <a:ln w="28575">
                  <a:solidFill>
                    <a:schemeClr val="tx1">
                      <a:lumMod val="85000"/>
                      <a:lumOff val="15000"/>
                    </a:schemeClr>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A5E10B7-5C4E-59BB-77E8-5A3EAB329D2B}"/>
                    </a:ext>
                  </a:extLst>
                </p:cNvPr>
                <p:cNvSpPr txBox="1"/>
                <p:nvPr/>
              </p:nvSpPr>
              <p:spPr>
                <a:xfrm>
                  <a:off x="3829022" y="2696574"/>
                  <a:ext cx="90547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2000" b="0" i="1" smtClean="0">
                            <a:solidFill>
                              <a:srgbClr val="822433"/>
                            </a:solidFill>
                            <a:latin typeface="Cambria Math" panose="02040503050406030204" pitchFamily="18" charset="0"/>
                          </a:rPr>
                          <m:t>𝜏</m:t>
                        </m:r>
                        <m:r>
                          <a:rPr lang="it-IT" sz="2000" b="0" i="1" smtClean="0">
                            <a:solidFill>
                              <a:srgbClr val="822433"/>
                            </a:solidFill>
                            <a:latin typeface="Cambria Math" panose="02040503050406030204" pitchFamily="18" charset="0"/>
                          </a:rPr>
                          <m:t>=</m:t>
                        </m:r>
                        <m:sSup>
                          <m:sSupPr>
                            <m:ctrlPr>
                              <a:rPr lang="it-IT" sz="2000" b="0" i="1" smtClean="0">
                                <a:solidFill>
                                  <a:srgbClr val="822433"/>
                                </a:solidFill>
                                <a:latin typeface="Cambria Math" panose="02040503050406030204" pitchFamily="18" charset="0"/>
                              </a:rPr>
                            </m:ctrlPr>
                          </m:sSupPr>
                          <m:e>
                            <m:r>
                              <a:rPr lang="it-IT" sz="2000" b="0" i="1" smtClean="0">
                                <a:solidFill>
                                  <a:srgbClr val="822433"/>
                                </a:solidFill>
                                <a:latin typeface="Cambria Math" panose="02040503050406030204" pitchFamily="18" charset="0"/>
                              </a:rPr>
                              <m:t>𝜏</m:t>
                            </m:r>
                          </m:e>
                          <m:sup>
                            <m:r>
                              <a:rPr lang="it-IT" sz="2000" b="0" i="1" smtClean="0">
                                <a:solidFill>
                                  <a:srgbClr val="822433"/>
                                </a:solidFill>
                                <a:latin typeface="Cambria Math" panose="02040503050406030204" pitchFamily="18" charset="0"/>
                              </a:rPr>
                              <m:t>⋆</m:t>
                            </m:r>
                          </m:sup>
                        </m:sSup>
                      </m:oMath>
                    </m:oMathPara>
                  </a14:m>
                  <a:endParaRPr lang="it-IT" sz="2000" dirty="0">
                    <a:solidFill>
                      <a:srgbClr val="822433"/>
                    </a:solidFill>
                  </a:endParaRPr>
                </a:p>
              </p:txBody>
            </p:sp>
          </mc:Choice>
          <mc:Fallback xmlns="">
            <p:sp>
              <p:nvSpPr>
                <p:cNvPr id="24" name="CasellaDiTesto 23">
                  <a:extLst>
                    <a:ext uri="{FF2B5EF4-FFF2-40B4-BE49-F238E27FC236}">
                      <a16:creationId xmlns:a16="http://schemas.microsoft.com/office/drawing/2014/main" id="{8A5E10B7-5C4E-59BB-77E8-5A3EAB329D2B}"/>
                    </a:ext>
                  </a:extLst>
                </p:cNvPr>
                <p:cNvSpPr txBox="1">
                  <a:spLocks noRot="1" noChangeAspect="1" noMove="1" noResize="1" noEditPoints="1" noAdjustHandles="1" noChangeArrowheads="1" noChangeShapeType="1" noTextEdit="1"/>
                </p:cNvSpPr>
                <p:nvPr/>
              </p:nvSpPr>
              <p:spPr>
                <a:xfrm>
                  <a:off x="3829022" y="2696574"/>
                  <a:ext cx="905470" cy="400110"/>
                </a:xfrm>
                <a:prstGeom prst="rect">
                  <a:avLst/>
                </a:prstGeom>
                <a:blipFill>
                  <a:blip r:embed="rId6"/>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FA441639-263D-5B1E-77DE-143EBC2D8EBD}"/>
                  </a:ext>
                </a:extLst>
              </p:cNvPr>
              <p:cNvSpPr txBox="1"/>
              <p:nvPr/>
            </p:nvSpPr>
            <p:spPr>
              <a:xfrm>
                <a:off x="8920357" y="860349"/>
                <a:ext cx="2371432" cy="4103431"/>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𝛿</m:t>
                          </m:r>
                        </m:e>
                        <m:sub>
                          <m:r>
                            <a:rPr lang="it-IT" sz="2000" b="0" i="1" smtClean="0">
                              <a:solidFill>
                                <a:schemeClr val="tx1">
                                  <a:lumMod val="85000"/>
                                  <a:lumOff val="15000"/>
                                </a:schemeClr>
                              </a:solidFill>
                              <a:latin typeface="Cambria Math" panose="02040503050406030204" pitchFamily="18" charset="0"/>
                            </a:rPr>
                            <m:t>𝑖</m:t>
                          </m:r>
                        </m:sub>
                      </m:sSub>
                      <m:r>
                        <a:rPr lang="it-IT" sz="2000" b="0" i="1" smtClean="0">
                          <a:solidFill>
                            <a:schemeClr val="tx1">
                              <a:lumMod val="50000"/>
                              <a:lumOff val="50000"/>
                            </a:schemeClr>
                          </a:solidFill>
                          <a:latin typeface="Cambria Math" panose="02040503050406030204" pitchFamily="18" charset="0"/>
                        </a:rPr>
                        <m:t>∈{0, 1, …,</m:t>
                      </m:r>
                      <m:r>
                        <a:rPr lang="it-IT" sz="2000" b="0" i="1" smtClean="0">
                          <a:solidFill>
                            <a:schemeClr val="tx1">
                              <a:lumMod val="50000"/>
                              <a:lumOff val="50000"/>
                            </a:schemeClr>
                          </a:solidFill>
                          <a:latin typeface="Cambria Math" panose="02040503050406030204" pitchFamily="18" charset="0"/>
                        </a:rPr>
                        <m:t>𝑁</m:t>
                      </m:r>
                      <m:r>
                        <a:rPr lang="it-IT" sz="2000" b="0" i="1" smtClean="0">
                          <a:solidFill>
                            <a:schemeClr val="tx1">
                              <a:lumMod val="50000"/>
                              <a:lumOff val="50000"/>
                            </a:schemeClr>
                          </a:solidFill>
                          <a:latin typeface="Cambria Math" panose="02040503050406030204" pitchFamily="18" charset="0"/>
                        </a:rPr>
                        <m:t>}</m:t>
                      </m:r>
                    </m:oMath>
                  </m:oMathPara>
                </a14:m>
                <a:endParaRPr lang="en-US" sz="2000" dirty="0">
                  <a:solidFill>
                    <a:schemeClr val="tx1">
                      <a:lumMod val="85000"/>
                      <a:lumOff val="15000"/>
                    </a:schemeClr>
                  </a:solidFill>
                  <a:latin typeface="Frutiger" panose="020B0500000000000000" pitchFamily="34" charset="0"/>
                </a:endParaRPr>
              </a:p>
              <a:p>
                <a:pPr algn="ctr"/>
                <a:r>
                  <a:rPr lang="en-US" sz="2000" b="1" dirty="0">
                    <a:solidFill>
                      <a:schemeClr val="tx1">
                        <a:lumMod val="85000"/>
                        <a:lumOff val="15000"/>
                      </a:schemeClr>
                    </a:solidFill>
                    <a:latin typeface="Frutiger" panose="020B0500000000000000" pitchFamily="34" charset="0"/>
                  </a:rPr>
                  <a:t>estimated faulty agent index</a:t>
                </a:r>
                <a:r>
                  <a:rPr lang="en-US" sz="2000" dirty="0">
                    <a:solidFill>
                      <a:schemeClr val="tx1">
                        <a:lumMod val="85000"/>
                        <a:lumOff val="15000"/>
                      </a:schemeClr>
                    </a:solidFill>
                    <a:latin typeface="Frutiger" panose="020B0500000000000000" pitchFamily="34" charset="0"/>
                  </a:rPr>
                  <a:t> </a:t>
                </a:r>
              </a:p>
              <a:p>
                <a:pPr marL="0" indent="0" algn="ctr">
                  <a:buNone/>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𝛿</m:t>
                      </m:r>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85000"/>
                                  <a:lumOff val="15000"/>
                                </a:schemeClr>
                              </a:solidFill>
                              <a:latin typeface="Cambria Math" panose="02040503050406030204" pitchFamily="18" charset="0"/>
                            </a:rPr>
                          </m:ctrlPr>
                        </m:sSupPr>
                        <m:e>
                          <m:d>
                            <m:dPr>
                              <m:begChr m:val="["/>
                              <m:endChr m:val="]"/>
                              <m:ctrlPr>
                                <a:rPr lang="it-IT" sz="2000" b="0" i="1" smtClean="0">
                                  <a:solidFill>
                                    <a:schemeClr val="tx1">
                                      <a:lumMod val="85000"/>
                                      <a:lumOff val="15000"/>
                                    </a:schemeClr>
                                  </a:solidFill>
                                  <a:latin typeface="Cambria Math" panose="02040503050406030204" pitchFamily="18" charset="0"/>
                                </a:rPr>
                              </m:ctrlPr>
                            </m:dPr>
                            <m:e>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𝛿</m:t>
                                  </m:r>
                                </m:e>
                                <m:sub>
                                  <m:r>
                                    <a:rPr lang="it-IT" sz="2000" b="0" i="1" smtClean="0">
                                      <a:solidFill>
                                        <a:schemeClr val="tx1">
                                          <a:lumMod val="85000"/>
                                          <a:lumOff val="15000"/>
                                        </a:schemeClr>
                                      </a:solidFill>
                                      <a:latin typeface="Cambria Math" panose="02040503050406030204" pitchFamily="18" charset="0"/>
                                    </a:rPr>
                                    <m:t>1</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𝛿</m:t>
                                  </m:r>
                                </m:e>
                                <m:sub>
                                  <m:r>
                                    <a:rPr lang="it-IT" sz="2000" b="0" i="1" smtClean="0">
                                      <a:solidFill>
                                        <a:schemeClr val="tx1">
                                          <a:lumMod val="85000"/>
                                          <a:lumOff val="15000"/>
                                        </a:schemeClr>
                                      </a:solidFill>
                                      <a:latin typeface="Cambria Math" panose="02040503050406030204" pitchFamily="18" charset="0"/>
                                    </a:rPr>
                                    <m:t>𝑁</m:t>
                                  </m:r>
                                </m:sub>
                              </m:sSub>
                            </m:e>
                          </m:d>
                        </m:e>
                        <m:sup>
                          <m:r>
                            <a:rPr lang="it-IT" sz="2000" b="0" i="1" smtClean="0">
                              <a:solidFill>
                                <a:schemeClr val="tx1">
                                  <a:lumMod val="85000"/>
                                  <a:lumOff val="15000"/>
                                </a:schemeClr>
                              </a:solidFill>
                              <a:latin typeface="Cambria Math" panose="02040503050406030204" pitchFamily="18" charset="0"/>
                            </a:rPr>
                            <m:t>𝑇</m:t>
                          </m:r>
                        </m:sup>
                      </m:sSup>
                    </m:oMath>
                  </m:oMathPara>
                </a14:m>
                <a:endParaRPr lang="it-IT" sz="2000" b="0" i="1" dirty="0">
                  <a:solidFill>
                    <a:schemeClr val="tx1">
                      <a:lumMod val="85000"/>
                      <a:lumOff val="15000"/>
                    </a:schemeClr>
                  </a:solidFill>
                  <a:latin typeface="Cambria Math" panose="02040503050406030204" pitchFamily="18" charset="0"/>
                </a:endParaRPr>
              </a:p>
              <a:p>
                <a:pPr marL="0" indent="0" algn="ctr">
                  <a:buNone/>
                </a:pPr>
                <a:endParaRPr lang="it-IT" sz="2000" i="1" dirty="0">
                  <a:solidFill>
                    <a:schemeClr val="tx1">
                      <a:lumMod val="85000"/>
                      <a:lumOff val="15000"/>
                    </a:schemeClr>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𝜋</m:t>
                          </m:r>
                        </m:e>
                        <m:sub>
                          <m:r>
                            <a:rPr lang="it-IT" sz="2000" b="0" i="1" smtClean="0">
                              <a:solidFill>
                                <a:schemeClr val="tx1">
                                  <a:lumMod val="85000"/>
                                  <a:lumOff val="15000"/>
                                </a:schemeClr>
                              </a:solidFill>
                              <a:latin typeface="Cambria Math" panose="02040503050406030204" pitchFamily="18" charset="0"/>
                            </a:rPr>
                            <m:t>𝑖</m:t>
                          </m:r>
                        </m:sub>
                      </m:sSub>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[0, 1]</m:t>
                          </m:r>
                        </m:e>
                        <m:sup>
                          <m:r>
                            <a:rPr lang="it-IT" sz="2000" b="0" i="1" smtClean="0">
                              <a:solidFill>
                                <a:schemeClr val="tx1">
                                  <a:lumMod val="50000"/>
                                  <a:lumOff val="50000"/>
                                </a:schemeClr>
                              </a:solidFill>
                              <a:latin typeface="Cambria Math" panose="02040503050406030204" pitchFamily="18" charset="0"/>
                            </a:rPr>
                            <m:t>𝑁</m:t>
                          </m:r>
                        </m:sup>
                      </m:sSup>
                    </m:oMath>
                  </m:oMathPara>
                </a14:m>
                <a:endParaRPr lang="en-US" sz="2000" dirty="0">
                  <a:solidFill>
                    <a:schemeClr val="tx1">
                      <a:lumMod val="85000"/>
                      <a:lumOff val="15000"/>
                    </a:schemeClr>
                  </a:solidFill>
                  <a:latin typeface="Frutiger" panose="020B0500000000000000" pitchFamily="34" charset="0"/>
                </a:endParaRPr>
              </a:p>
              <a:p>
                <a:pPr marL="0" indent="0" algn="ctr">
                  <a:buNone/>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𝜋</m:t>
                      </m:r>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85000"/>
                                  <a:lumOff val="15000"/>
                                </a:schemeClr>
                              </a:solidFill>
                              <a:latin typeface="Cambria Math" panose="02040503050406030204" pitchFamily="18" charset="0"/>
                            </a:rPr>
                          </m:ctrlPr>
                        </m:sSupPr>
                        <m:e>
                          <m:d>
                            <m:dPr>
                              <m:begChr m:val="["/>
                              <m:endChr m:val="]"/>
                              <m:ctrlPr>
                                <a:rPr lang="it-IT" sz="2000" b="0" i="1" smtClean="0">
                                  <a:solidFill>
                                    <a:schemeClr val="tx1">
                                      <a:lumMod val="85000"/>
                                      <a:lumOff val="15000"/>
                                    </a:schemeClr>
                                  </a:solidFill>
                                  <a:latin typeface="Cambria Math" panose="02040503050406030204" pitchFamily="18" charset="0"/>
                                </a:rPr>
                              </m:ctrlPr>
                            </m:dPr>
                            <m:e>
                              <m:sSubSup>
                                <m:sSubSupPr>
                                  <m:ctrlPr>
                                    <a:rPr lang="it-IT" sz="2000" b="0" i="1" smtClean="0">
                                      <a:solidFill>
                                        <a:schemeClr val="tx1">
                                          <a:lumMod val="85000"/>
                                          <a:lumOff val="15000"/>
                                        </a:schemeClr>
                                      </a:solidFill>
                                      <a:latin typeface="Cambria Math" panose="02040503050406030204" pitchFamily="18" charset="0"/>
                                    </a:rPr>
                                  </m:ctrlPr>
                                </m:sSubSupPr>
                                <m:e>
                                  <m:r>
                                    <a:rPr lang="it-IT" sz="2000" b="0" i="1" smtClean="0">
                                      <a:solidFill>
                                        <a:schemeClr val="tx1">
                                          <a:lumMod val="85000"/>
                                          <a:lumOff val="15000"/>
                                        </a:schemeClr>
                                      </a:solidFill>
                                      <a:latin typeface="Cambria Math" panose="02040503050406030204" pitchFamily="18" charset="0"/>
                                    </a:rPr>
                                    <m:t>𝜋</m:t>
                                  </m:r>
                                </m:e>
                                <m:sub>
                                  <m:r>
                                    <a:rPr lang="it-IT" sz="2000" b="0" i="1" smtClean="0">
                                      <a:solidFill>
                                        <a:schemeClr val="tx1">
                                          <a:lumMod val="85000"/>
                                          <a:lumOff val="15000"/>
                                        </a:schemeClr>
                                      </a:solidFill>
                                      <a:latin typeface="Cambria Math" panose="02040503050406030204" pitchFamily="18" charset="0"/>
                                    </a:rPr>
                                    <m:t>1</m:t>
                                  </m:r>
                                </m:sub>
                                <m:sup>
                                  <m:r>
                                    <a:rPr lang="it-IT" sz="2000" b="0" i="1" smtClean="0">
                                      <a:solidFill>
                                        <a:schemeClr val="tx1">
                                          <a:lumMod val="85000"/>
                                          <a:lumOff val="15000"/>
                                        </a:schemeClr>
                                      </a:solidFill>
                                      <a:latin typeface="Cambria Math" panose="02040503050406030204" pitchFamily="18" charset="0"/>
                                    </a:rPr>
                                    <m:t>𝑇</m:t>
                                  </m:r>
                                </m:sup>
                              </m:sSubSup>
                              <m:r>
                                <a:rPr lang="it-IT" sz="2000" b="0" i="1" smtClean="0">
                                  <a:solidFill>
                                    <a:schemeClr val="tx1">
                                      <a:lumMod val="85000"/>
                                      <a:lumOff val="15000"/>
                                    </a:schemeClr>
                                  </a:solidFill>
                                  <a:latin typeface="Cambria Math" panose="02040503050406030204" pitchFamily="18" charset="0"/>
                                </a:rPr>
                                <m:t>,…,</m:t>
                              </m:r>
                              <m:sSubSup>
                                <m:sSubSupPr>
                                  <m:ctrlPr>
                                    <a:rPr lang="it-IT" sz="2000" b="0" i="1" smtClean="0">
                                      <a:solidFill>
                                        <a:schemeClr val="tx1">
                                          <a:lumMod val="85000"/>
                                          <a:lumOff val="15000"/>
                                        </a:schemeClr>
                                      </a:solidFill>
                                      <a:latin typeface="Cambria Math" panose="02040503050406030204" pitchFamily="18" charset="0"/>
                                    </a:rPr>
                                  </m:ctrlPr>
                                </m:sSubSupPr>
                                <m:e>
                                  <m:r>
                                    <a:rPr lang="it-IT" sz="2000" b="0" i="1" smtClean="0">
                                      <a:solidFill>
                                        <a:schemeClr val="tx1">
                                          <a:lumMod val="85000"/>
                                          <a:lumOff val="15000"/>
                                        </a:schemeClr>
                                      </a:solidFill>
                                      <a:latin typeface="Cambria Math" panose="02040503050406030204" pitchFamily="18" charset="0"/>
                                    </a:rPr>
                                    <m:t>𝜋</m:t>
                                  </m:r>
                                </m:e>
                                <m:sub>
                                  <m:r>
                                    <a:rPr lang="it-IT" sz="2000" b="0" i="1" smtClean="0">
                                      <a:solidFill>
                                        <a:schemeClr val="tx1">
                                          <a:lumMod val="85000"/>
                                          <a:lumOff val="15000"/>
                                        </a:schemeClr>
                                      </a:solidFill>
                                      <a:latin typeface="Cambria Math" panose="02040503050406030204" pitchFamily="18" charset="0"/>
                                    </a:rPr>
                                    <m:t>𝑁</m:t>
                                  </m:r>
                                </m:sub>
                                <m:sup>
                                  <m:r>
                                    <a:rPr lang="it-IT" sz="2000" b="0" i="1" smtClean="0">
                                      <a:solidFill>
                                        <a:schemeClr val="tx1">
                                          <a:lumMod val="85000"/>
                                          <a:lumOff val="15000"/>
                                        </a:schemeClr>
                                      </a:solidFill>
                                      <a:latin typeface="Cambria Math" panose="02040503050406030204" pitchFamily="18" charset="0"/>
                                    </a:rPr>
                                    <m:t>𝑇</m:t>
                                  </m:r>
                                </m:sup>
                              </m:sSubSup>
                            </m:e>
                          </m:d>
                        </m:e>
                        <m:sup>
                          <m:r>
                            <a:rPr lang="it-IT" sz="2000" b="0" i="1" smtClean="0">
                              <a:solidFill>
                                <a:schemeClr val="tx1">
                                  <a:lumMod val="85000"/>
                                  <a:lumOff val="15000"/>
                                </a:schemeClr>
                              </a:solidFill>
                              <a:latin typeface="Cambria Math" panose="02040503050406030204" pitchFamily="18" charset="0"/>
                            </a:rPr>
                            <m:t>𝑇</m:t>
                          </m:r>
                        </m:sup>
                      </m:sSup>
                    </m:oMath>
                  </m:oMathPara>
                </a14:m>
                <a:endParaRPr lang="it-IT" sz="2000" b="0" dirty="0">
                  <a:solidFill>
                    <a:schemeClr val="tx1">
                      <a:lumMod val="85000"/>
                      <a:lumOff val="15000"/>
                    </a:schemeClr>
                  </a:solidFill>
                  <a:latin typeface="Frutiger" panose="020B0500000000000000" pitchFamily="34" charset="0"/>
                </a:endParaRPr>
              </a:p>
              <a:p>
                <a:pPr marL="0" indent="0" algn="ctr">
                  <a:buNone/>
                </a:pPr>
                <a:endParaRPr lang="en-US" sz="2000" b="1" dirty="0">
                  <a:solidFill>
                    <a:schemeClr val="tx1">
                      <a:lumMod val="85000"/>
                      <a:lumOff val="15000"/>
                    </a:schemeClr>
                  </a:solidFill>
                  <a:latin typeface="Frutiger" panose="020B0500000000000000" pitchFamily="34" charset="0"/>
                </a:endParaRPr>
              </a:p>
              <a:p>
                <a:pPr marL="0" indent="0" algn="ctr">
                  <a:buNone/>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𝜏</m:t>
                      </m:r>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ℝ</m:t>
                      </m:r>
                    </m:oMath>
                  </m:oMathPara>
                </a14:m>
                <a:endParaRPr lang="en-US" sz="2000" dirty="0">
                  <a:solidFill>
                    <a:schemeClr val="tx1">
                      <a:lumMod val="85000"/>
                      <a:lumOff val="15000"/>
                    </a:schemeClr>
                  </a:solidFill>
                  <a:latin typeface="Frutiger" panose="020B0500000000000000" pitchFamily="34" charset="0"/>
                </a:endParaRPr>
              </a:p>
              <a:p>
                <a:pPr marL="0" indent="0" algn="ctr">
                  <a:buNone/>
                </a:pPr>
                <a:r>
                  <a:rPr lang="en-US" sz="2000" b="1" dirty="0">
                    <a:solidFill>
                      <a:schemeClr val="tx1">
                        <a:lumMod val="85000"/>
                        <a:lumOff val="15000"/>
                      </a:schemeClr>
                    </a:solidFill>
                    <a:latin typeface="Frutiger" panose="020B0500000000000000" pitchFamily="34" charset="0"/>
                  </a:rPr>
                  <a:t>time counter</a:t>
                </a:r>
              </a:p>
              <a:p>
                <a:pPr marL="0" indent="0" algn="ctr">
                  <a:buNone/>
                </a:pPr>
                <a:endParaRPr lang="en-US" sz="2000" b="1" dirty="0">
                  <a:solidFill>
                    <a:schemeClr val="tx1">
                      <a:lumMod val="85000"/>
                      <a:lumOff val="15000"/>
                    </a:schemeClr>
                  </a:solidFill>
                  <a:latin typeface="Frutiger" panose="020B0500000000000000" pitchFamily="34" charset="0"/>
                </a:endParaRPr>
              </a:p>
              <a:p>
                <a:pPr algn="ctr"/>
                <a:r>
                  <a:rPr lang="it-IT" sz="2000" b="0" dirty="0">
                    <a:solidFill>
                      <a:schemeClr val="tx1">
                        <a:lumMod val="85000"/>
                        <a:lumOff val="15000"/>
                      </a:schemeClr>
                    </a:solidFill>
                  </a:rPr>
                  <a:t>L</a:t>
                </a:r>
                <a14:m>
                  <m:oMath xmlns:m="http://schemas.openxmlformats.org/officeDocument/2006/math">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ℤ</m:t>
                        </m:r>
                      </m:e>
                      <m:sup>
                        <m:r>
                          <a:rPr lang="it-IT" sz="2000" b="0" i="1" smtClean="0">
                            <a:solidFill>
                              <a:schemeClr val="tx1">
                                <a:lumMod val="50000"/>
                                <a:lumOff val="50000"/>
                              </a:schemeClr>
                            </a:solidFill>
                            <a:latin typeface="Cambria Math" panose="02040503050406030204" pitchFamily="18" charset="0"/>
                          </a:rPr>
                          <m:t>𝑁</m:t>
                        </m:r>
                        <m:r>
                          <a:rPr lang="it-IT" sz="2000" b="0" i="1" smtClean="0">
                            <a:solidFill>
                              <a:schemeClr val="tx1">
                                <a:lumMod val="50000"/>
                                <a:lumOff val="50000"/>
                              </a:schemeClr>
                            </a:solidFill>
                            <a:latin typeface="Cambria Math" panose="02040503050406030204" pitchFamily="18" charset="0"/>
                          </a:rPr>
                          <m:t>×</m:t>
                        </m:r>
                        <m:r>
                          <m:rPr>
                            <m:sty m:val="p"/>
                          </m:rPr>
                          <a:rPr lang="it-IT" sz="2000" b="0" i="1" smtClean="0">
                            <a:solidFill>
                              <a:schemeClr val="tx1">
                                <a:lumMod val="50000"/>
                                <a:lumOff val="50000"/>
                              </a:schemeClr>
                            </a:solidFill>
                            <a:latin typeface="Cambria Math" panose="02040503050406030204" pitchFamily="18" charset="0"/>
                          </a:rPr>
                          <m:t>N</m:t>
                        </m:r>
                      </m:sup>
                    </m:sSup>
                  </m:oMath>
                </a14:m>
                <a:endParaRPr lang="en-US" sz="2000" dirty="0">
                  <a:solidFill>
                    <a:schemeClr val="tx1">
                      <a:lumMod val="85000"/>
                      <a:lumOff val="15000"/>
                    </a:schemeClr>
                  </a:solidFill>
                  <a:latin typeface="Frutiger" panose="020B0500000000000000" pitchFamily="34" charset="0"/>
                </a:endParaRPr>
              </a:p>
              <a:p>
                <a:pPr algn="ctr"/>
                <a:r>
                  <a:rPr lang="en-US" sz="2000" b="1" dirty="0">
                    <a:solidFill>
                      <a:schemeClr val="tx1">
                        <a:lumMod val="85000"/>
                        <a:lumOff val="15000"/>
                      </a:schemeClr>
                    </a:solidFill>
                    <a:latin typeface="Frutiger" panose="020B0500000000000000" pitchFamily="34" charset="0"/>
                  </a:rPr>
                  <a:t>graph Laplacian</a:t>
                </a:r>
              </a:p>
            </p:txBody>
          </p:sp>
        </mc:Choice>
        <mc:Fallback xmlns="">
          <p:sp>
            <p:nvSpPr>
              <p:cNvPr id="28" name="CasellaDiTesto 27">
                <a:extLst>
                  <a:ext uri="{FF2B5EF4-FFF2-40B4-BE49-F238E27FC236}">
                    <a16:creationId xmlns:a16="http://schemas.microsoft.com/office/drawing/2014/main" id="{FA441639-263D-5B1E-77DE-143EBC2D8EBD}"/>
                  </a:ext>
                </a:extLst>
              </p:cNvPr>
              <p:cNvSpPr txBox="1">
                <a:spLocks noRot="1" noChangeAspect="1" noMove="1" noResize="1" noEditPoints="1" noAdjustHandles="1" noChangeArrowheads="1" noChangeShapeType="1" noTextEdit="1"/>
              </p:cNvSpPr>
              <p:nvPr/>
            </p:nvSpPr>
            <p:spPr>
              <a:xfrm>
                <a:off x="8920357" y="860349"/>
                <a:ext cx="2371432" cy="4103431"/>
              </a:xfrm>
              <a:prstGeom prst="rect">
                <a:avLst/>
              </a:prstGeom>
              <a:blipFill>
                <a:blip r:embed="rId7"/>
                <a:stretch>
                  <a:fillRect b="-178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7BE0B9CF-9C28-C428-170D-C92367FAE231}"/>
                  </a:ext>
                </a:extLst>
              </p:cNvPr>
              <p:cNvSpPr txBox="1"/>
              <p:nvPr/>
            </p:nvSpPr>
            <p:spPr>
              <a:xfrm>
                <a:off x="6361674" y="5194188"/>
                <a:ext cx="4910274" cy="778868"/>
              </a:xfrm>
              <a:prstGeom prst="rect">
                <a:avLst/>
              </a:prstGeom>
              <a:noFill/>
            </p:spPr>
            <p:txBody>
              <a:bodyPr wrap="square">
                <a:spAutoFit/>
              </a:bodyPr>
              <a:lstStyle/>
              <a:p>
                <a:pPr marL="0" indent="0" algn="ctr">
                  <a:buNone/>
                </a:pPr>
                <a14:m>
                  <m:oMathPara xmlns:m="http://schemas.openxmlformats.org/officeDocument/2006/math">
                    <m:oMathParaPr>
                      <m:jc m:val="left"/>
                    </m:oMathParaPr>
                    <m:oMath xmlns:m="http://schemas.openxmlformats.org/officeDocument/2006/math">
                      <m:acc>
                        <m:accPr>
                          <m:chr m:val="̅"/>
                          <m:ctrlPr>
                            <a:rPr lang="it-IT" sz="2000" b="0" i="1" smtClean="0">
                              <a:solidFill>
                                <a:schemeClr val="tx1">
                                  <a:lumMod val="85000"/>
                                  <a:lumOff val="15000"/>
                                </a:schemeClr>
                              </a:solidFill>
                              <a:latin typeface="Cambria Math" panose="02040503050406030204" pitchFamily="18" charset="0"/>
                            </a:rPr>
                          </m:ctrlPr>
                        </m:accPr>
                        <m:e>
                          <m:func>
                            <m:funcPr>
                              <m:ctrlPr>
                                <a:rPr lang="it-IT" sz="2000" b="0" i="1" smtClean="0">
                                  <a:solidFill>
                                    <a:schemeClr val="tx1">
                                      <a:lumMod val="85000"/>
                                      <a:lumOff val="15000"/>
                                    </a:schemeClr>
                                  </a:solidFill>
                                  <a:latin typeface="Cambria Math" panose="02040503050406030204" pitchFamily="18" charset="0"/>
                                </a:rPr>
                              </m:ctrlPr>
                            </m:funcPr>
                            <m:fName>
                              <m:r>
                                <m:rPr>
                                  <m:sty m:val="p"/>
                                </m:rPr>
                                <a:rPr lang="it-IT" sz="2000" b="0" i="0" smtClean="0">
                                  <a:solidFill>
                                    <a:schemeClr val="tx1">
                                      <a:lumMod val="85000"/>
                                      <a:lumOff val="15000"/>
                                    </a:schemeClr>
                                  </a:solidFill>
                                  <a:latin typeface="Cambria Math" panose="02040503050406030204" pitchFamily="18" charset="0"/>
                                </a:rPr>
                                <m:t>arg</m:t>
                              </m:r>
                            </m:fName>
                            <m:e>
                              <m:r>
                                <m:rPr>
                                  <m:sty m:val="p"/>
                                </m:rPr>
                                <a:rPr lang="it-IT" sz="2000" b="0" i="0" smtClean="0">
                                  <a:solidFill>
                                    <a:schemeClr val="tx1">
                                      <a:lumMod val="85000"/>
                                      <a:lumOff val="15000"/>
                                    </a:schemeClr>
                                  </a:solidFill>
                                  <a:latin typeface="Cambria Math" panose="02040503050406030204" pitchFamily="18" charset="0"/>
                                </a:rPr>
                                <m:t>max</m:t>
                              </m:r>
                            </m:e>
                          </m:func>
                        </m:e>
                      </m:acc>
                      <m:r>
                        <a:rPr lang="it-IT" sz="2000" b="0" i="1" smtClean="0">
                          <a:solidFill>
                            <a:schemeClr val="tx1">
                              <a:lumMod val="85000"/>
                              <a:lumOff val="15000"/>
                            </a:schemeClr>
                          </a:solidFill>
                          <a:latin typeface="Cambria Math" panose="02040503050406030204" pitchFamily="18" charset="0"/>
                        </a:rPr>
                        <m:t>𝜔</m:t>
                      </m:r>
                      <m:r>
                        <a:rPr lang="it-IT" sz="2000" b="0" i="1" smtClean="0">
                          <a:solidFill>
                            <a:schemeClr val="tx1">
                              <a:lumMod val="85000"/>
                              <a:lumOff val="15000"/>
                            </a:schemeClr>
                          </a:solidFill>
                          <a:latin typeface="Cambria Math" panose="02040503050406030204" pitchFamily="18" charset="0"/>
                        </a:rPr>
                        <m:t>=</m:t>
                      </m:r>
                      <m:d>
                        <m:dPr>
                          <m:begChr m:val="{"/>
                          <m:endChr m:val=""/>
                          <m:ctrlPr>
                            <a:rPr lang="it-IT" sz="2000" b="0" i="1" smtClean="0">
                              <a:solidFill>
                                <a:schemeClr val="tx1">
                                  <a:lumMod val="85000"/>
                                  <a:lumOff val="15000"/>
                                </a:schemeClr>
                              </a:solidFill>
                              <a:latin typeface="Cambria Math" panose="02040503050406030204" pitchFamily="18" charset="0"/>
                            </a:rPr>
                          </m:ctrlPr>
                        </m:dPr>
                        <m:e>
                          <m:eqArr>
                            <m:eqArrPr>
                              <m:ctrlPr>
                                <a:rPr lang="it-IT" sz="2000" b="0" i="1" smtClean="0">
                                  <a:solidFill>
                                    <a:schemeClr val="tx1">
                                      <a:lumMod val="85000"/>
                                      <a:lumOff val="15000"/>
                                    </a:schemeClr>
                                  </a:solidFill>
                                  <a:latin typeface="Cambria Math" panose="02040503050406030204" pitchFamily="18" charset="0"/>
                                </a:rPr>
                              </m:ctrlPr>
                            </m:eqArrPr>
                            <m:e>
                              <m:r>
                                <a:rPr lang="it-IT" sz="2000" b="0" i="1" smtClean="0">
                                  <a:solidFill>
                                    <a:schemeClr val="tx1">
                                      <a:lumMod val="85000"/>
                                      <a:lumOff val="15000"/>
                                    </a:schemeClr>
                                  </a:solidFill>
                                  <a:latin typeface="Cambria Math" panose="02040503050406030204" pitchFamily="18" charset="0"/>
                                </a:rPr>
                                <m:t>𝑘</m:t>
                              </m:r>
                              <m:r>
                                <a:rPr lang="it-IT" sz="2000" b="0" i="1" smtClean="0">
                                  <a:solidFill>
                                    <a:schemeClr val="tx1">
                                      <a:lumMod val="85000"/>
                                      <a:lumOff val="15000"/>
                                    </a:schemeClr>
                                  </a:solidFill>
                                  <a:latin typeface="Cambria Math" panose="02040503050406030204" pitchFamily="18" charset="0"/>
                                </a:rPr>
                                <m:t>,   </m:t>
                              </m:r>
                              <m:r>
                                <m:rPr>
                                  <m:sty m:val="p"/>
                                </m:rPr>
                                <a:rPr lang="it-IT" sz="2000" b="0" i="0" smtClean="0">
                                  <a:solidFill>
                                    <a:schemeClr val="tx1">
                                      <a:lumMod val="85000"/>
                                      <a:lumOff val="15000"/>
                                    </a:schemeClr>
                                  </a:solidFill>
                                  <a:latin typeface="Cambria Math" panose="02040503050406030204" pitchFamily="18" charset="0"/>
                                </a:rPr>
                                <m:t>if</m:t>
                              </m:r>
                              <m:r>
                                <a:rPr lang="it-IT" sz="2000" b="0" i="1" smtClean="0">
                                  <a:solidFill>
                                    <a:schemeClr val="tx1">
                                      <a:lumMod val="85000"/>
                                      <a:lumOff val="15000"/>
                                    </a:schemeClr>
                                  </a:solidFill>
                                  <a:latin typeface="Cambria Math" panose="02040503050406030204" pitchFamily="18" charset="0"/>
                                </a:rPr>
                                <m:t> ∃</m:t>
                              </m:r>
                              <m:r>
                                <a:rPr lang="it-IT" sz="2000" b="0" i="1" smtClean="0">
                                  <a:solidFill>
                                    <a:schemeClr val="tx1">
                                      <a:lumMod val="85000"/>
                                      <a:lumOff val="15000"/>
                                    </a:schemeClr>
                                  </a:solidFill>
                                  <a:latin typeface="Cambria Math" panose="02040503050406030204" pitchFamily="18" charset="0"/>
                                </a:rPr>
                                <m:t>𝑘</m:t>
                              </m:r>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𝜔</m:t>
                                  </m:r>
                                </m:e>
                                <m:sub>
                                  <m:r>
                                    <a:rPr lang="it-IT" sz="2000" b="0" i="1" smtClean="0">
                                      <a:solidFill>
                                        <a:schemeClr val="tx1">
                                          <a:lumMod val="85000"/>
                                          <a:lumOff val="15000"/>
                                        </a:schemeClr>
                                      </a:solidFill>
                                      <a:latin typeface="Cambria Math" panose="02040503050406030204" pitchFamily="18" charset="0"/>
                                    </a:rPr>
                                    <m:t>𝑘</m:t>
                                  </m:r>
                                </m:sub>
                              </m:sSub>
                              <m:r>
                                <a:rPr lang="it-IT" sz="2000" b="0" i="1" smtClean="0">
                                  <a:solidFill>
                                    <a:schemeClr val="tx1">
                                      <a:lumMod val="85000"/>
                                      <a:lumOff val="15000"/>
                                    </a:schemeClr>
                                  </a:solidFill>
                                  <a:latin typeface="Cambria Math" panose="02040503050406030204" pitchFamily="18" charset="0"/>
                                </a:rPr>
                                <m:t>&gt;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𝜔</m:t>
                                  </m:r>
                                </m:e>
                                <m:sub>
                                  <m:r>
                                    <a:rPr lang="it-IT" sz="2000" b="0" i="1" smtClean="0">
                                      <a:solidFill>
                                        <a:schemeClr val="tx1">
                                          <a:lumMod val="85000"/>
                                          <a:lumOff val="15000"/>
                                        </a:schemeClr>
                                      </a:solidFill>
                                      <a:latin typeface="Cambria Math" panose="02040503050406030204" pitchFamily="18" charset="0"/>
                                    </a:rPr>
                                    <m:t>𝑗</m:t>
                                  </m:r>
                                </m:sub>
                              </m:sSub>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𝑗</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𝑘</m:t>
                              </m:r>
                            </m:e>
                            <m:e>
                              <m:r>
                                <a:rPr lang="it-IT" sz="2000" b="0" i="1" smtClean="0">
                                  <a:solidFill>
                                    <a:schemeClr val="tx1">
                                      <a:lumMod val="85000"/>
                                      <a:lumOff val="15000"/>
                                    </a:schemeClr>
                                  </a:solidFill>
                                  <a:latin typeface="Cambria Math" panose="02040503050406030204" pitchFamily="18" charset="0"/>
                                </a:rPr>
                                <m:t>0,                      </m:t>
                              </m:r>
                              <m:r>
                                <a:rPr lang="it-IT" sz="2000" b="0" i="0" smtClean="0">
                                  <a:solidFill>
                                    <a:schemeClr val="tx1">
                                      <a:lumMod val="85000"/>
                                      <a:lumOff val="15000"/>
                                    </a:schemeClr>
                                  </a:solidFill>
                                  <a:latin typeface="Cambria Math" panose="02040503050406030204" pitchFamily="18" charset="0"/>
                                </a:rPr>
                                <m:t>  </m:t>
                              </m:r>
                              <m:r>
                                <m:rPr>
                                  <m:sty m:val="p"/>
                                </m:rPr>
                                <a:rPr lang="it-IT" sz="2000" b="0" i="0" smtClean="0">
                                  <a:solidFill>
                                    <a:schemeClr val="tx1">
                                      <a:lumMod val="85000"/>
                                      <a:lumOff val="15000"/>
                                    </a:schemeClr>
                                  </a:solidFill>
                                  <a:latin typeface="Cambria Math" panose="02040503050406030204" pitchFamily="18" charset="0"/>
                                </a:rPr>
                                <m:t>otherwise</m:t>
                              </m:r>
                            </m:e>
                          </m:eqArr>
                        </m:e>
                      </m:d>
                    </m:oMath>
                  </m:oMathPara>
                </a14:m>
                <a:endParaRPr lang="it-IT" sz="2000" b="0" dirty="0">
                  <a:solidFill>
                    <a:schemeClr val="tx1">
                      <a:lumMod val="85000"/>
                      <a:lumOff val="15000"/>
                    </a:schemeClr>
                  </a:solidFill>
                  <a:latin typeface="Frutiger" panose="020B0500000000000000" pitchFamily="34" charset="0"/>
                </a:endParaRPr>
              </a:p>
            </p:txBody>
          </p:sp>
        </mc:Choice>
        <mc:Fallback xmlns="">
          <p:sp>
            <p:nvSpPr>
              <p:cNvPr id="29" name="CasellaDiTesto 28">
                <a:extLst>
                  <a:ext uri="{FF2B5EF4-FFF2-40B4-BE49-F238E27FC236}">
                    <a16:creationId xmlns:a16="http://schemas.microsoft.com/office/drawing/2014/main" id="{7BE0B9CF-9C28-C428-170D-C92367FAE231}"/>
                  </a:ext>
                </a:extLst>
              </p:cNvPr>
              <p:cNvSpPr txBox="1">
                <a:spLocks noRot="1" noChangeAspect="1" noMove="1" noResize="1" noEditPoints="1" noAdjustHandles="1" noChangeArrowheads="1" noChangeShapeType="1" noTextEdit="1"/>
              </p:cNvSpPr>
              <p:nvPr/>
            </p:nvSpPr>
            <p:spPr>
              <a:xfrm>
                <a:off x="6361674" y="5194188"/>
                <a:ext cx="4910274" cy="778868"/>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FC82D7FF-DB4E-6249-AA61-2E24FB2E230F}"/>
                  </a:ext>
                </a:extLst>
              </p:cNvPr>
              <p:cNvSpPr txBox="1"/>
              <p:nvPr/>
            </p:nvSpPr>
            <p:spPr>
              <a:xfrm>
                <a:off x="5046133" y="2941947"/>
                <a:ext cx="3603465" cy="646331"/>
              </a:xfrm>
              <a:prstGeom prst="rect">
                <a:avLst/>
              </a:prstGeom>
              <a:solidFill>
                <a:srgbClr val="822433"/>
              </a:solidFill>
            </p:spPr>
            <p:txBody>
              <a:bodyPr wrap="square" rtlCol="0">
                <a:spAutoFit/>
              </a:bodyPr>
              <a:lstStyle/>
              <a:p>
                <a:pPr algn="ctr"/>
                <a14:m>
                  <m:oMath xmlns:m="http://schemas.openxmlformats.org/officeDocument/2006/math">
                    <m:sSup>
                      <m:sSupPr>
                        <m:ctrlPr>
                          <a:rPr lang="it-IT" i="1" smtClean="0">
                            <a:solidFill>
                              <a:schemeClr val="bg1"/>
                            </a:solidFill>
                            <a:latin typeface="Cambria Math" panose="02040503050406030204" pitchFamily="18" charset="0"/>
                          </a:rPr>
                        </m:ctrlPr>
                      </m:sSupPr>
                      <m:e>
                        <m:r>
                          <a:rPr lang="it-IT" i="1">
                            <a:solidFill>
                              <a:schemeClr val="bg1"/>
                            </a:solidFill>
                            <a:latin typeface="Cambria Math" panose="02040503050406030204" pitchFamily="18" charset="0"/>
                          </a:rPr>
                          <m:t>𝜏</m:t>
                        </m:r>
                      </m:e>
                      <m:sup>
                        <m:r>
                          <a:rPr lang="it-IT" i="1">
                            <a:solidFill>
                              <a:schemeClr val="bg1"/>
                            </a:solidFill>
                            <a:latin typeface="Cambria Math" panose="02040503050406030204" pitchFamily="18" charset="0"/>
                          </a:rPr>
                          <m:t>⋆</m:t>
                        </m:r>
                      </m:sup>
                    </m:sSup>
                  </m:oMath>
                </a14:m>
                <a:r>
                  <a:rPr lang="it-IT" dirty="0">
                    <a:solidFill>
                      <a:schemeClr val="bg1"/>
                    </a:solidFill>
                    <a:latin typeface="Frutiger" panose="020B0500000000000000" pitchFamily="34" charset="0"/>
                  </a:rPr>
                  <a:t> large </a:t>
                </a:r>
                <a:r>
                  <a:rPr lang="it-IT" dirty="0" err="1">
                    <a:solidFill>
                      <a:schemeClr val="bg1"/>
                    </a:solidFill>
                    <a:latin typeface="Frutiger" panose="020B0500000000000000" pitchFamily="34" charset="0"/>
                  </a:rPr>
                  <a:t>enough</a:t>
                </a:r>
                <a:r>
                  <a:rPr lang="it-IT" dirty="0">
                    <a:solidFill>
                      <a:schemeClr val="bg1"/>
                    </a:solidFill>
                    <a:latin typeface="Frutiger" panose="020B0500000000000000" pitchFamily="34" charset="0"/>
                  </a:rPr>
                  <a:t> </a:t>
                </a:r>
                <a14:m>
                  <m:oMath xmlns:m="http://schemas.openxmlformats.org/officeDocument/2006/math">
                    <m:r>
                      <a:rPr lang="it-IT" b="0" i="1" smtClean="0">
                        <a:solidFill>
                          <a:schemeClr val="bg1"/>
                        </a:solidFill>
                        <a:latin typeface="Cambria Math" panose="02040503050406030204" pitchFamily="18" charset="0"/>
                      </a:rPr>
                      <m:t>⇒</m:t>
                    </m:r>
                    <m:r>
                      <a:rPr lang="it-IT" b="0" i="0" smtClean="0">
                        <a:solidFill>
                          <a:schemeClr val="bg1"/>
                        </a:solidFill>
                        <a:latin typeface="Cambria Math" panose="02040503050406030204" pitchFamily="18" charset="0"/>
                      </a:rPr>
                      <m:t> </m:t>
                    </m:r>
                  </m:oMath>
                </a14:m>
                <a:r>
                  <a:rPr lang="it-IT" u="sng" dirty="0">
                    <a:solidFill>
                      <a:schemeClr val="bg1"/>
                    </a:solidFill>
                    <a:latin typeface="Frutiger" panose="020B0500000000000000" pitchFamily="34" charset="0"/>
                  </a:rPr>
                  <a:t>full agreement </a:t>
                </a:r>
                <a:r>
                  <a:rPr lang="it-IT" dirty="0" err="1">
                    <a:solidFill>
                      <a:schemeClr val="bg1"/>
                    </a:solidFill>
                    <a:latin typeface="Frutiger" panose="020B0500000000000000" pitchFamily="34" charset="0"/>
                  </a:rPr>
                  <a:t>is</a:t>
                </a:r>
                <a:r>
                  <a:rPr lang="it-IT" dirty="0">
                    <a:solidFill>
                      <a:schemeClr val="bg1"/>
                    </a:solidFill>
                    <a:latin typeface="Frutiger" panose="020B0500000000000000" pitchFamily="34" charset="0"/>
                  </a:rPr>
                  <a:t> </a:t>
                </a:r>
                <a:r>
                  <a:rPr lang="it-IT" dirty="0" err="1">
                    <a:solidFill>
                      <a:schemeClr val="bg1"/>
                    </a:solidFill>
                    <a:latin typeface="Frutiger" panose="020B0500000000000000" pitchFamily="34" charset="0"/>
                  </a:rPr>
                  <a:t>guaranteed</a:t>
                </a:r>
                <a:r>
                  <a:rPr lang="it-IT" dirty="0">
                    <a:solidFill>
                      <a:schemeClr val="bg1"/>
                    </a:solidFill>
                    <a:latin typeface="Frutiger" panose="020B0500000000000000" pitchFamily="34" charset="0"/>
                  </a:rPr>
                  <a:t> after </a:t>
                </a:r>
                <a14:m>
                  <m:oMath xmlns:m="http://schemas.openxmlformats.org/officeDocument/2006/math">
                    <m:r>
                      <m:rPr>
                        <m:sty m:val="p"/>
                      </m:rPr>
                      <a:rPr lang="it-IT" b="0" i="0" smtClean="0">
                        <a:solidFill>
                          <a:schemeClr val="bg1"/>
                        </a:solidFill>
                        <a:latin typeface="Cambria Math" panose="02040503050406030204" pitchFamily="18" charset="0"/>
                      </a:rPr>
                      <m:t>Δ</m:t>
                    </m:r>
                    <m:r>
                      <a:rPr lang="it-IT" b="0" i="1" smtClean="0">
                        <a:solidFill>
                          <a:schemeClr val="bg1"/>
                        </a:solidFill>
                        <a:latin typeface="Cambria Math" panose="02040503050406030204" pitchFamily="18" charset="0"/>
                      </a:rPr>
                      <m:t>𝑡</m:t>
                    </m:r>
                    <m:r>
                      <a:rPr lang="it-IT" b="0" i="1" smtClean="0">
                        <a:solidFill>
                          <a:schemeClr val="bg1"/>
                        </a:solidFill>
                        <a:latin typeface="Cambria Math" panose="02040503050406030204" pitchFamily="18" charset="0"/>
                      </a:rPr>
                      <m:t>=2</m:t>
                    </m:r>
                    <m:sSup>
                      <m:sSupPr>
                        <m:ctrlPr>
                          <a:rPr lang="it-IT" b="0" i="1" smtClean="0">
                            <a:solidFill>
                              <a:schemeClr val="bg1"/>
                            </a:solidFill>
                            <a:latin typeface="Cambria Math" panose="02040503050406030204" pitchFamily="18" charset="0"/>
                          </a:rPr>
                        </m:ctrlPr>
                      </m:sSupPr>
                      <m:e>
                        <m:r>
                          <a:rPr lang="it-IT" b="0" i="1" smtClean="0">
                            <a:solidFill>
                              <a:schemeClr val="bg1"/>
                            </a:solidFill>
                            <a:latin typeface="Cambria Math" panose="02040503050406030204" pitchFamily="18" charset="0"/>
                          </a:rPr>
                          <m:t>𝜏</m:t>
                        </m:r>
                      </m:e>
                      <m:sup>
                        <m:r>
                          <a:rPr lang="it-IT" b="0" i="1" smtClean="0">
                            <a:solidFill>
                              <a:schemeClr val="bg1"/>
                            </a:solidFill>
                            <a:latin typeface="Cambria Math" panose="02040503050406030204" pitchFamily="18" charset="0"/>
                          </a:rPr>
                          <m:t>⋆</m:t>
                        </m:r>
                      </m:sup>
                    </m:sSup>
                  </m:oMath>
                </a14:m>
                <a:endParaRPr lang="it-IT" dirty="0">
                  <a:solidFill>
                    <a:schemeClr val="bg1"/>
                  </a:solidFill>
                  <a:latin typeface="Frutiger" panose="020B0500000000000000" pitchFamily="34" charset="0"/>
                </a:endParaRPr>
              </a:p>
            </p:txBody>
          </p:sp>
        </mc:Choice>
        <mc:Fallback xmlns="">
          <p:sp>
            <p:nvSpPr>
              <p:cNvPr id="32" name="CasellaDiTesto 31">
                <a:extLst>
                  <a:ext uri="{FF2B5EF4-FFF2-40B4-BE49-F238E27FC236}">
                    <a16:creationId xmlns:a16="http://schemas.microsoft.com/office/drawing/2014/main" id="{FC82D7FF-DB4E-6249-AA61-2E24FB2E230F}"/>
                  </a:ext>
                </a:extLst>
              </p:cNvPr>
              <p:cNvSpPr txBox="1">
                <a:spLocks noRot="1" noChangeAspect="1" noMove="1" noResize="1" noEditPoints="1" noAdjustHandles="1" noChangeArrowheads="1" noChangeShapeType="1" noTextEdit="1"/>
              </p:cNvSpPr>
              <p:nvPr/>
            </p:nvSpPr>
            <p:spPr>
              <a:xfrm>
                <a:off x="5046133" y="2941947"/>
                <a:ext cx="3603465" cy="646331"/>
              </a:xfrm>
              <a:prstGeom prst="rect">
                <a:avLst/>
              </a:prstGeom>
              <a:blipFill>
                <a:blip r:embed="rId9"/>
                <a:stretch>
                  <a:fillRect t="-5660" r="-2538" b="-14151"/>
                </a:stretch>
              </a:blipFill>
            </p:spPr>
            <p:txBody>
              <a:bodyPr/>
              <a:lstStyle/>
              <a:p>
                <a:r>
                  <a:rPr lang="it-IT">
                    <a:noFill/>
                  </a:rPr>
                  <a:t> </a:t>
                </a:r>
              </a:p>
            </p:txBody>
          </p:sp>
        </mc:Fallback>
      </mc:AlternateContent>
      <p:grpSp>
        <p:nvGrpSpPr>
          <p:cNvPr id="33" name="Gruppo 32">
            <a:extLst>
              <a:ext uri="{FF2B5EF4-FFF2-40B4-BE49-F238E27FC236}">
                <a16:creationId xmlns:a16="http://schemas.microsoft.com/office/drawing/2014/main" id="{B6D8033D-ED8F-CD54-3085-24962EEC59EB}"/>
              </a:ext>
            </a:extLst>
          </p:cNvPr>
          <p:cNvGrpSpPr/>
          <p:nvPr/>
        </p:nvGrpSpPr>
        <p:grpSpPr>
          <a:xfrm>
            <a:off x="838200" y="2257963"/>
            <a:ext cx="8687564" cy="400640"/>
            <a:chOff x="838200" y="2181433"/>
            <a:chExt cx="8687564" cy="400640"/>
          </a:xfrm>
        </p:grpSpPr>
        <p:sp>
          <p:nvSpPr>
            <p:cNvPr id="34" name="Segnaposto contenuto 2">
              <a:extLst>
                <a:ext uri="{FF2B5EF4-FFF2-40B4-BE49-F238E27FC236}">
                  <a16:creationId xmlns:a16="http://schemas.microsoft.com/office/drawing/2014/main" id="{1A5D1B68-7754-12B4-A2F9-A045474C35C5}"/>
                </a:ext>
              </a:extLst>
            </p:cNvPr>
            <p:cNvSpPr txBox="1">
              <a:spLocks/>
            </p:cNvSpPr>
            <p:nvPr/>
          </p:nvSpPr>
          <p:spPr>
            <a:xfrm>
              <a:off x="1524606" y="2216947"/>
              <a:ext cx="8001158" cy="3651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run consensus periodically with a hybrid system</a:t>
              </a:r>
              <a:endParaRPr lang="en-US" sz="2000" dirty="0">
                <a:latin typeface="Frutiger" panose="020B0500000000000000" pitchFamily="34" charset="0"/>
              </a:endParaRPr>
            </a:p>
          </p:txBody>
        </p:sp>
        <p:sp>
          <p:nvSpPr>
            <p:cNvPr id="35" name="CasellaDiTesto 34">
              <a:extLst>
                <a:ext uri="{FF2B5EF4-FFF2-40B4-BE49-F238E27FC236}">
                  <a16:creationId xmlns:a16="http://schemas.microsoft.com/office/drawing/2014/main" id="{21297F6A-E9B8-8A2B-91BF-CF6D1690AE87}"/>
                </a:ext>
              </a:extLst>
            </p:cNvPr>
            <p:cNvSpPr txBox="1"/>
            <p:nvPr/>
          </p:nvSpPr>
          <p:spPr>
            <a:xfrm>
              <a:off x="838200" y="2181433"/>
              <a:ext cx="686406" cy="369332"/>
            </a:xfrm>
            <a:prstGeom prst="rect">
              <a:avLst/>
            </a:prstGeom>
            <a:solidFill>
              <a:srgbClr val="822433"/>
            </a:solidFill>
          </p:spPr>
          <p:txBody>
            <a:bodyPr wrap="none" rtlCol="0">
              <a:spAutoFit/>
            </a:bodyPr>
            <a:lstStyle/>
            <a:p>
              <a:r>
                <a:rPr lang="it-IT" dirty="0">
                  <a:solidFill>
                    <a:schemeClr val="bg1"/>
                  </a:solidFill>
                  <a:latin typeface="Frutiger" panose="020B0500000000000000" pitchFamily="34" charset="0"/>
                </a:rPr>
                <a:t>IDEA</a:t>
              </a:r>
            </a:p>
          </p:txBody>
        </p:sp>
      </p:grpSp>
    </p:spTree>
    <p:extLst>
      <p:ext uri="{BB962C8B-B14F-4D97-AF65-F5344CB8AC3E}">
        <p14:creationId xmlns:p14="http://schemas.microsoft.com/office/powerpoint/2010/main" val="24059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Reconfiguration</a:t>
            </a:r>
            <a:r>
              <a:rPr lang="it-IT" sz="3600" b="1" dirty="0">
                <a:solidFill>
                  <a:srgbClr val="822433"/>
                </a:solidFill>
                <a:latin typeface="Frutiger" panose="020B0500000000000000" pitchFamily="34" charset="0"/>
              </a:rPr>
              <a:t> (1)</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12</a:t>
            </a:fld>
            <a:endParaRPr lang="it-IT"/>
          </a:p>
        </p:txBody>
      </p:sp>
      <mc:AlternateContent xmlns:mc="http://schemas.openxmlformats.org/markup-compatibility/2006" xmlns:a14="http://schemas.microsoft.com/office/drawing/2010/main">
        <mc:Choice Requires="a14">
          <p:sp>
            <p:nvSpPr>
              <p:cNvPr id="110" name="CasellaDiTesto 109">
                <a:extLst>
                  <a:ext uri="{FF2B5EF4-FFF2-40B4-BE49-F238E27FC236}">
                    <a16:creationId xmlns:a16="http://schemas.microsoft.com/office/drawing/2014/main" id="{3D10215D-2763-A1D0-13EF-4697BF3A616E}"/>
                  </a:ext>
                </a:extLst>
              </p:cNvPr>
              <p:cNvSpPr txBox="1"/>
              <p:nvPr/>
            </p:nvSpPr>
            <p:spPr>
              <a:xfrm>
                <a:off x="1425863" y="4085891"/>
                <a:ext cx="3512565" cy="2149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sz="2000" i="1" smtClean="0">
                              <a:solidFill>
                                <a:schemeClr val="tx1">
                                  <a:lumMod val="85000"/>
                                  <a:lumOff val="15000"/>
                                </a:schemeClr>
                              </a:solidFill>
                              <a:latin typeface="Cambria Math" panose="02040503050406030204" pitchFamily="18" charset="0"/>
                            </a:rPr>
                          </m:ctrlPr>
                        </m:dPr>
                        <m:e>
                          <m:eqArr>
                            <m:eqArrPr>
                              <m:ctrlPr>
                                <a:rPr lang="it-IT" sz="2000" i="1" smtClean="0">
                                  <a:solidFill>
                                    <a:schemeClr val="tx1">
                                      <a:lumMod val="85000"/>
                                      <a:lumOff val="15000"/>
                                    </a:schemeClr>
                                  </a:solidFill>
                                  <a:latin typeface="Cambria Math" panose="02040503050406030204" pitchFamily="18" charset="0"/>
                                </a:rPr>
                              </m:ctrlPr>
                            </m:eqArrPr>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𝑝</m:t>
                                      </m:r>
                                    </m:e>
                                  </m:acc>
                                </m:e>
                                <m:sub>
                                  <m:r>
                                    <a:rPr lang="it-IT" sz="2000" i="1">
                                      <a:solidFill>
                                        <a:schemeClr val="tx1">
                                          <a:lumMod val="85000"/>
                                          <a:lumOff val="15000"/>
                                        </a:schemeClr>
                                      </a:solidFill>
                                      <a:latin typeface="Cambria Math" panose="02040503050406030204" pitchFamily="18" charset="0"/>
                                    </a:rPr>
                                    <m:t>2</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i="1">
                                      <a:solidFill>
                                        <a:schemeClr val="tx1">
                                          <a:lumMod val="85000"/>
                                          <a:lumOff val="15000"/>
                                        </a:schemeClr>
                                      </a:solidFill>
                                      <a:latin typeface="Cambria Math" panose="02040503050406030204" pitchFamily="18" charset="0"/>
                                    </a:rPr>
                                    <m:t>2</m:t>
                                  </m:r>
                                </m:sub>
                              </m:sSub>
                              <m:f>
                                <m:fPr>
                                  <m:ctrlPr>
                                    <a:rPr lang="it-IT" sz="2000" b="0" i="1" smtClean="0">
                                      <a:solidFill>
                                        <a:schemeClr val="tx1">
                                          <a:lumMod val="85000"/>
                                          <a:lumOff val="15000"/>
                                        </a:schemeClr>
                                      </a:solidFill>
                                      <a:latin typeface="Cambria Math" panose="02040503050406030204" pitchFamily="18" charset="0"/>
                                    </a:rPr>
                                  </m:ctrlPr>
                                </m:fPr>
                                <m:num>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𝑇</m:t>
                                      </m:r>
                                    </m:e>
                                    <m:sub>
                                      <m:r>
                                        <a:rPr lang="it-IT" sz="2000" b="0" i="1" smtClean="0">
                                          <a:solidFill>
                                            <a:schemeClr val="tx1">
                                              <a:lumMod val="85000"/>
                                              <a:lumOff val="15000"/>
                                            </a:schemeClr>
                                          </a:solidFill>
                                          <a:latin typeface="Cambria Math" panose="02040503050406030204" pitchFamily="18" charset="0"/>
                                        </a:rPr>
                                        <m:t>2</m:t>
                                      </m:r>
                                    </m:sub>
                                  </m:sSub>
                                  <m:d>
                                    <m:dPr>
                                      <m:ctrlPr>
                                        <a:rPr lang="it-IT" sz="2000" b="0" i="1" smtClean="0">
                                          <a:solidFill>
                                            <a:schemeClr val="tx1">
                                              <a:lumMod val="85000"/>
                                              <a:lumOff val="15000"/>
                                            </a:schemeClr>
                                          </a:solidFill>
                                          <a:latin typeface="Cambria Math" panose="02040503050406030204" pitchFamily="18" charset="0"/>
                                        </a:rPr>
                                      </m:ctrlPr>
                                    </m:dPr>
                                    <m:e>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2</m:t>
                                          </m:r>
                                        </m:sub>
                                      </m:sSub>
                                    </m:e>
                                  </m:d>
                                </m:num>
                                <m:den>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2</m:t>
                                      </m:r>
                                    </m:sub>
                                  </m:sSub>
                                </m:den>
                              </m:f>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12</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23</m:t>
                                  </m:r>
                                </m:sub>
                              </m:sSub>
                            </m:e>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𝑝</m:t>
                                      </m:r>
                                    </m:e>
                                  </m:acc>
                                </m:e>
                                <m:sub>
                                  <m:r>
                                    <a:rPr lang="it-IT" sz="2000" i="1">
                                      <a:solidFill>
                                        <a:schemeClr val="tx1">
                                          <a:lumMod val="85000"/>
                                          <a:lumOff val="15000"/>
                                        </a:schemeClr>
                                      </a:solidFill>
                                      <a:latin typeface="Cambria Math" panose="02040503050406030204" pitchFamily="18" charset="0"/>
                                    </a:rPr>
                                    <m:t>4</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b="0" i="1" smtClean="0">
                                      <a:solidFill>
                                        <a:schemeClr val="tx1">
                                          <a:lumMod val="85000"/>
                                          <a:lumOff val="15000"/>
                                        </a:schemeClr>
                                      </a:solidFill>
                                      <a:latin typeface="Cambria Math" panose="02040503050406030204" pitchFamily="18" charset="0"/>
                                    </a:rPr>
                                    <m:t>3</m:t>
                                  </m:r>
                                </m:sub>
                              </m:sSub>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smtClean="0">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b="0" i="1" smtClean="0">
                                          <a:solidFill>
                                            <a:schemeClr val="tx1">
                                              <a:lumMod val="85000"/>
                                              <a:lumOff val="15000"/>
                                            </a:schemeClr>
                                          </a:solidFill>
                                          <a:latin typeface="Cambria Math" panose="02040503050406030204" pitchFamily="18" charset="0"/>
                                        </a:rPr>
                                        <m:t>3</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3</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3</m:t>
                                      </m:r>
                                    </m:sub>
                                  </m:sSub>
                                </m:den>
                              </m:f>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34</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41</m:t>
                                  </m:r>
                                </m:sub>
                              </m:sSub>
                            </m:e>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𝜉</m:t>
                                      </m:r>
                                    </m:e>
                                  </m:acc>
                                </m:e>
                                <m:sub>
                                  <m:r>
                                    <a:rPr lang="it-IT" sz="2000" b="0" i="1" smtClean="0">
                                      <a:solidFill>
                                        <a:schemeClr val="tx1">
                                          <a:lumMod val="85000"/>
                                          <a:lumOff val="15000"/>
                                        </a:schemeClr>
                                      </a:solidFill>
                                      <a:latin typeface="Cambria Math" panose="02040503050406030204" pitchFamily="18" charset="0"/>
                                    </a:rPr>
                                    <m:t>23</m:t>
                                  </m:r>
                                </m:sub>
                              </m:sSub>
                              <m:r>
                                <a:rPr lang="it-IT" sz="2000" i="1">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𝜂</m:t>
                                  </m:r>
                                </m:e>
                                <m:sub>
                                  <m:r>
                                    <a:rPr lang="it-IT" sz="2000" b="0" i="1" smtClean="0">
                                      <a:solidFill>
                                        <a:schemeClr val="tx1">
                                          <a:lumMod val="85000"/>
                                          <a:lumOff val="15000"/>
                                        </a:schemeClr>
                                      </a:solidFill>
                                      <a:latin typeface="Cambria Math" panose="02040503050406030204" pitchFamily="18" charset="0"/>
                                    </a:rPr>
                                    <m:t>23</m:t>
                                  </m:r>
                                </m:sub>
                              </m:sSub>
                            </m:e>
                            <m:e>
                              <m:sSub>
                                <m:sSubPr>
                                  <m:ctrlPr>
                                    <a:rPr lang="it-IT" sz="2000" b="0" i="1" smtClean="0">
                                      <a:solidFill>
                                        <a:schemeClr val="tx1">
                                          <a:lumMod val="85000"/>
                                          <a:lumOff val="15000"/>
                                        </a:schemeClr>
                                      </a:solidFill>
                                      <a:latin typeface="Cambria Math" panose="02040503050406030204" pitchFamily="18" charset="0"/>
                                    </a:rPr>
                                  </m:ctrlPr>
                                </m:sSub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𝜉</m:t>
                                      </m:r>
                                    </m:e>
                                  </m:acc>
                                </m:e>
                                <m:sub>
                                  <m:r>
                                    <a:rPr lang="it-IT" sz="2000" b="0" i="1" smtClean="0">
                                      <a:solidFill>
                                        <a:schemeClr val="tx1">
                                          <a:lumMod val="85000"/>
                                          <a:lumOff val="15000"/>
                                        </a:schemeClr>
                                      </a:solidFill>
                                      <a:latin typeface="Cambria Math" panose="02040503050406030204" pitchFamily="18" charset="0"/>
                                    </a:rPr>
                                    <m:t>34</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𝜂</m:t>
                                  </m:r>
                                </m:e>
                                <m:sub>
                                  <m:r>
                                    <a:rPr lang="it-IT" sz="2000" b="0" i="1" smtClean="0">
                                      <a:solidFill>
                                        <a:schemeClr val="tx1">
                                          <a:lumMod val="85000"/>
                                          <a:lumOff val="15000"/>
                                        </a:schemeClr>
                                      </a:solidFill>
                                      <a:latin typeface="Cambria Math" panose="02040503050406030204" pitchFamily="18" charset="0"/>
                                    </a:rPr>
                                    <m:t>34</m:t>
                                  </m:r>
                                </m:sub>
                              </m:sSub>
                            </m:e>
                          </m:eqArr>
                        </m:e>
                      </m:d>
                    </m:oMath>
                  </m:oMathPara>
                </a14:m>
                <a:endParaRPr lang="it-IT" sz="2000" dirty="0">
                  <a:solidFill>
                    <a:schemeClr val="tx1">
                      <a:lumMod val="85000"/>
                      <a:lumOff val="15000"/>
                    </a:schemeClr>
                  </a:solidFill>
                </a:endParaRPr>
              </a:p>
            </p:txBody>
          </p:sp>
        </mc:Choice>
        <mc:Fallback xmlns="">
          <p:sp>
            <p:nvSpPr>
              <p:cNvPr id="110" name="CasellaDiTesto 109">
                <a:extLst>
                  <a:ext uri="{FF2B5EF4-FFF2-40B4-BE49-F238E27FC236}">
                    <a16:creationId xmlns:a16="http://schemas.microsoft.com/office/drawing/2014/main" id="{3D10215D-2763-A1D0-13EF-4697BF3A616E}"/>
                  </a:ext>
                </a:extLst>
              </p:cNvPr>
              <p:cNvSpPr txBox="1">
                <a:spLocks noRot="1" noChangeAspect="1" noMove="1" noResize="1" noEditPoints="1" noAdjustHandles="1" noChangeArrowheads="1" noChangeShapeType="1" noTextEdit="1"/>
              </p:cNvSpPr>
              <p:nvPr/>
            </p:nvSpPr>
            <p:spPr>
              <a:xfrm>
                <a:off x="1425863" y="4085891"/>
                <a:ext cx="3512565" cy="2149435"/>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1" name="CasellaDiTesto 110">
                <a:extLst>
                  <a:ext uri="{FF2B5EF4-FFF2-40B4-BE49-F238E27FC236}">
                    <a16:creationId xmlns:a16="http://schemas.microsoft.com/office/drawing/2014/main" id="{D8A85BAA-87B5-B8EF-AA9D-BA79A42FE2EA}"/>
                  </a:ext>
                </a:extLst>
              </p:cNvPr>
              <p:cNvSpPr txBox="1"/>
              <p:nvPr/>
            </p:nvSpPr>
            <p:spPr>
              <a:xfrm>
                <a:off x="7551144" y="4084975"/>
                <a:ext cx="2819938" cy="2139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sz="2000" i="1" smtClean="0">
                              <a:solidFill>
                                <a:schemeClr val="tx1">
                                  <a:lumMod val="85000"/>
                                  <a:lumOff val="15000"/>
                                </a:schemeClr>
                              </a:solidFill>
                              <a:latin typeface="Cambria Math" panose="02040503050406030204" pitchFamily="18" charset="0"/>
                            </a:rPr>
                          </m:ctrlPr>
                        </m:dPr>
                        <m:e>
                          <m:eqArr>
                            <m:eqArrPr>
                              <m:ctrlPr>
                                <a:rPr lang="it-IT" sz="2000" i="1" smtClean="0">
                                  <a:solidFill>
                                    <a:schemeClr val="tx1">
                                      <a:lumMod val="85000"/>
                                      <a:lumOff val="15000"/>
                                    </a:schemeClr>
                                  </a:solidFill>
                                  <a:latin typeface="Cambria Math" panose="02040503050406030204" pitchFamily="18" charset="0"/>
                                </a:rPr>
                              </m:ctrlPr>
                            </m:eqArrPr>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𝑝</m:t>
                                      </m:r>
                                    </m:e>
                                  </m:acc>
                                </m:e>
                                <m:sub>
                                  <m:r>
                                    <a:rPr lang="it-IT" sz="2000" i="1">
                                      <a:solidFill>
                                        <a:schemeClr val="tx1">
                                          <a:lumMod val="85000"/>
                                          <a:lumOff val="15000"/>
                                        </a:schemeClr>
                                      </a:solidFill>
                                      <a:latin typeface="Cambria Math" panose="02040503050406030204" pitchFamily="18" charset="0"/>
                                    </a:rPr>
                                    <m:t>2</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i="1">
                                      <a:solidFill>
                                        <a:schemeClr val="tx1">
                                          <a:lumMod val="85000"/>
                                          <a:lumOff val="15000"/>
                                        </a:schemeClr>
                                      </a:solidFill>
                                      <a:latin typeface="Cambria Math" panose="02040503050406030204" pitchFamily="18" charset="0"/>
                                    </a:rPr>
                                    <m:t>2</m:t>
                                  </m:r>
                                </m:sub>
                              </m:sSub>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i="1">
                                          <a:solidFill>
                                            <a:schemeClr val="tx1">
                                              <a:lumMod val="85000"/>
                                              <a:lumOff val="15000"/>
                                            </a:schemeClr>
                                          </a:solidFill>
                                          <a:latin typeface="Cambria Math" panose="02040503050406030204" pitchFamily="18" charset="0"/>
                                        </a:rPr>
                                        <m:t>2</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2</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2</m:t>
                                      </m:r>
                                    </m:sub>
                                  </m:sSub>
                                </m:den>
                              </m:f>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12</m:t>
                                  </m:r>
                                </m:sub>
                              </m:sSub>
                            </m:e>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𝑝</m:t>
                                      </m:r>
                                    </m:e>
                                  </m:acc>
                                </m:e>
                                <m:sub>
                                  <m:r>
                                    <a:rPr lang="it-IT" sz="2000" i="1">
                                      <a:solidFill>
                                        <a:schemeClr val="tx1">
                                          <a:lumMod val="85000"/>
                                          <a:lumOff val="15000"/>
                                        </a:schemeClr>
                                      </a:solidFill>
                                      <a:latin typeface="Cambria Math" panose="02040503050406030204" pitchFamily="18" charset="0"/>
                                    </a:rPr>
                                    <m:t>4</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i="1">
                                      <a:solidFill>
                                        <a:schemeClr val="tx1">
                                          <a:lumMod val="85000"/>
                                          <a:lumOff val="15000"/>
                                        </a:schemeClr>
                                      </a:solidFill>
                                      <a:latin typeface="Cambria Math" panose="02040503050406030204" pitchFamily="18" charset="0"/>
                                    </a:rPr>
                                    <m:t>3</m:t>
                                  </m:r>
                                </m:sub>
                              </m:sSub>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i="1">
                                          <a:solidFill>
                                            <a:schemeClr val="tx1">
                                              <a:lumMod val="85000"/>
                                              <a:lumOff val="15000"/>
                                            </a:schemeClr>
                                          </a:solidFill>
                                          <a:latin typeface="Cambria Math" panose="02040503050406030204" pitchFamily="18" charset="0"/>
                                        </a:rPr>
                                        <m:t>3</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3</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3</m:t>
                                      </m:r>
                                    </m:sub>
                                  </m:sSub>
                                </m:den>
                              </m:f>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41</m:t>
                                  </m:r>
                                </m:sub>
                              </m:sSub>
                            </m:e>
                            <m:e>
                              <m:sSub>
                                <m:sSubPr>
                                  <m:ctrlPr>
                                    <a:rPr lang="it-IT" sz="2000" b="0" i="1" smtClean="0">
                                      <a:solidFill>
                                        <a:schemeClr val="tx1">
                                          <a:lumMod val="85000"/>
                                          <a:lumOff val="15000"/>
                                        </a:schemeClr>
                                      </a:solidFill>
                                      <a:latin typeface="Cambria Math" panose="02040503050406030204" pitchFamily="18" charset="0"/>
                                    </a:rPr>
                                  </m:ctrlPr>
                                </m:sSub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𝜉</m:t>
                                      </m:r>
                                    </m:e>
                                  </m:acc>
                                </m:e>
                                <m:sub>
                                  <m:r>
                                    <a:rPr lang="it-IT" sz="2000" b="0" i="1" smtClean="0">
                                      <a:solidFill>
                                        <a:schemeClr val="tx1">
                                          <a:lumMod val="85000"/>
                                          <a:lumOff val="15000"/>
                                        </a:schemeClr>
                                      </a:solidFill>
                                      <a:latin typeface="Cambria Math" panose="02040503050406030204" pitchFamily="18" charset="0"/>
                                    </a:rPr>
                                    <m:t>23</m:t>
                                  </m:r>
                                </m:sub>
                              </m:sSub>
                              <m:r>
                                <a:rPr lang="it-IT" sz="2000" b="0" i="1" smtClean="0">
                                  <a:solidFill>
                                    <a:schemeClr val="tx1">
                                      <a:lumMod val="85000"/>
                                      <a:lumOff val="15000"/>
                                    </a:schemeClr>
                                  </a:solidFill>
                                  <a:latin typeface="Cambria Math" panose="02040503050406030204" pitchFamily="18" charset="0"/>
                                </a:rPr>
                                <m:t>=0</m:t>
                              </m:r>
                            </m:e>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𝜉</m:t>
                                      </m:r>
                                    </m:e>
                                  </m:acc>
                                </m:e>
                                <m:sub>
                                  <m:r>
                                    <a:rPr lang="it-IT" sz="2000" b="0" i="1" smtClean="0">
                                      <a:solidFill>
                                        <a:schemeClr val="tx1">
                                          <a:lumMod val="85000"/>
                                          <a:lumOff val="15000"/>
                                        </a:schemeClr>
                                      </a:solidFill>
                                      <a:latin typeface="Cambria Math" panose="02040503050406030204" pitchFamily="18" charset="0"/>
                                    </a:rPr>
                                    <m:t>34</m:t>
                                  </m:r>
                                </m:sub>
                              </m:sSub>
                              <m:r>
                                <a:rPr lang="it-IT" sz="2000" i="1">
                                  <a:solidFill>
                                    <a:schemeClr val="tx1">
                                      <a:lumMod val="85000"/>
                                      <a:lumOff val="15000"/>
                                    </a:schemeClr>
                                  </a:solidFill>
                                  <a:latin typeface="Cambria Math" panose="02040503050406030204" pitchFamily="18" charset="0"/>
                                </a:rPr>
                                <m:t>=0</m:t>
                              </m:r>
                            </m:e>
                          </m:eqArr>
                        </m:e>
                      </m:d>
                    </m:oMath>
                  </m:oMathPara>
                </a14:m>
                <a:endParaRPr lang="it-IT" sz="2000" dirty="0">
                  <a:solidFill>
                    <a:schemeClr val="tx1">
                      <a:lumMod val="85000"/>
                      <a:lumOff val="15000"/>
                    </a:schemeClr>
                  </a:solidFill>
                </a:endParaRPr>
              </a:p>
            </p:txBody>
          </p:sp>
        </mc:Choice>
        <mc:Fallback xmlns="">
          <p:sp>
            <p:nvSpPr>
              <p:cNvPr id="111" name="CasellaDiTesto 110">
                <a:extLst>
                  <a:ext uri="{FF2B5EF4-FFF2-40B4-BE49-F238E27FC236}">
                    <a16:creationId xmlns:a16="http://schemas.microsoft.com/office/drawing/2014/main" id="{D8A85BAA-87B5-B8EF-AA9D-BA79A42FE2EA}"/>
                  </a:ext>
                </a:extLst>
              </p:cNvPr>
              <p:cNvSpPr txBox="1">
                <a:spLocks noRot="1" noChangeAspect="1" noMove="1" noResize="1" noEditPoints="1" noAdjustHandles="1" noChangeArrowheads="1" noChangeShapeType="1" noTextEdit="1"/>
              </p:cNvSpPr>
              <p:nvPr/>
            </p:nvSpPr>
            <p:spPr>
              <a:xfrm>
                <a:off x="7551144" y="4084975"/>
                <a:ext cx="2819938" cy="2139688"/>
              </a:xfrm>
              <a:prstGeom prst="rect">
                <a:avLst/>
              </a:prstGeom>
              <a:blipFill>
                <a:blip r:embed="rId5"/>
                <a:stretch>
                  <a:fillRect/>
                </a:stretch>
              </a:blipFill>
            </p:spPr>
            <p:txBody>
              <a:bodyPr/>
              <a:lstStyle/>
              <a:p>
                <a:r>
                  <a:rPr lang="it-IT">
                    <a:noFill/>
                  </a:rPr>
                  <a:t> </a:t>
                </a:r>
              </a:p>
            </p:txBody>
          </p:sp>
        </mc:Fallback>
      </mc:AlternateContent>
      <p:grpSp>
        <p:nvGrpSpPr>
          <p:cNvPr id="137" name="Gruppo 136">
            <a:extLst>
              <a:ext uri="{FF2B5EF4-FFF2-40B4-BE49-F238E27FC236}">
                <a16:creationId xmlns:a16="http://schemas.microsoft.com/office/drawing/2014/main" id="{3983426A-8CC3-FE51-AAF8-46CFD875928E}"/>
              </a:ext>
            </a:extLst>
          </p:cNvPr>
          <p:cNvGrpSpPr/>
          <p:nvPr/>
        </p:nvGrpSpPr>
        <p:grpSpPr>
          <a:xfrm>
            <a:off x="1561944" y="1839092"/>
            <a:ext cx="3288469" cy="2149970"/>
            <a:chOff x="1428005" y="1896873"/>
            <a:chExt cx="3288469" cy="2149970"/>
          </a:xfrm>
        </p:grpSpPr>
        <p:grpSp>
          <p:nvGrpSpPr>
            <p:cNvPr id="67" name="Gruppo 66">
              <a:extLst>
                <a:ext uri="{FF2B5EF4-FFF2-40B4-BE49-F238E27FC236}">
                  <a16:creationId xmlns:a16="http://schemas.microsoft.com/office/drawing/2014/main" id="{63B2B8F1-FAB6-4D51-0D6E-53B62887ACDB}"/>
                </a:ext>
              </a:extLst>
            </p:cNvPr>
            <p:cNvGrpSpPr>
              <a:grpSpLocks noChangeAspect="1"/>
            </p:cNvGrpSpPr>
            <p:nvPr/>
          </p:nvGrpSpPr>
          <p:grpSpPr>
            <a:xfrm>
              <a:off x="1840461" y="2196749"/>
              <a:ext cx="2479919" cy="1516524"/>
              <a:chOff x="933841" y="3795237"/>
              <a:chExt cx="1783500" cy="1090649"/>
            </a:xfrm>
          </p:grpSpPr>
          <p:pic>
            <p:nvPicPr>
              <p:cNvPr id="64" name="Immagine 63">
                <a:extLst>
                  <a:ext uri="{FF2B5EF4-FFF2-40B4-BE49-F238E27FC236}">
                    <a16:creationId xmlns:a16="http://schemas.microsoft.com/office/drawing/2014/main" id="{7063DEFF-125E-4C57-BFF8-2594D3BB1903}"/>
                  </a:ext>
                </a:extLst>
              </p:cNvPr>
              <p:cNvPicPr>
                <a:picLocks noChangeAspect="1"/>
              </p:cNvPicPr>
              <p:nvPr/>
            </p:nvPicPr>
            <p:blipFill>
              <a:blip r:embed="rId6">
                <a:duotone>
                  <a:schemeClr val="accent2">
                    <a:shade val="45000"/>
                    <a:satMod val="135000"/>
                  </a:schemeClr>
                  <a:prstClr val="white"/>
                </a:duotone>
              </a:blip>
              <a:stretch>
                <a:fillRect/>
              </a:stretch>
            </p:blipFill>
            <p:spPr>
              <a:xfrm rot="17568062" flipH="1">
                <a:off x="1932724" y="3720368"/>
                <a:ext cx="516587" cy="800934"/>
              </a:xfrm>
              <a:prstGeom prst="rect">
                <a:avLst/>
              </a:prstGeom>
            </p:spPr>
          </p:pic>
          <p:pic>
            <p:nvPicPr>
              <p:cNvPr id="65" name="Immagine 64">
                <a:extLst>
                  <a:ext uri="{FF2B5EF4-FFF2-40B4-BE49-F238E27FC236}">
                    <a16:creationId xmlns:a16="http://schemas.microsoft.com/office/drawing/2014/main" id="{341DE08C-D791-E819-FA8E-2C96C85195E2}"/>
                  </a:ext>
                </a:extLst>
              </p:cNvPr>
              <p:cNvPicPr>
                <a:picLocks noChangeAspect="1"/>
              </p:cNvPicPr>
              <p:nvPr/>
            </p:nvPicPr>
            <p:blipFill>
              <a:blip r:embed="rId6">
                <a:duotone>
                  <a:schemeClr val="accent2">
                    <a:shade val="45000"/>
                    <a:satMod val="135000"/>
                  </a:schemeClr>
                  <a:prstClr val="white"/>
                </a:duotone>
              </a:blip>
              <a:stretch>
                <a:fillRect/>
              </a:stretch>
            </p:blipFill>
            <p:spPr>
              <a:xfrm rot="17568062" flipV="1">
                <a:off x="1196973" y="4156590"/>
                <a:ext cx="516587" cy="800934"/>
              </a:xfrm>
              <a:prstGeom prst="rect">
                <a:avLst/>
              </a:prstGeom>
            </p:spPr>
          </p:pic>
          <p:pic>
            <p:nvPicPr>
              <p:cNvPr id="66" name="Immagine 65">
                <a:extLst>
                  <a:ext uri="{FF2B5EF4-FFF2-40B4-BE49-F238E27FC236}">
                    <a16:creationId xmlns:a16="http://schemas.microsoft.com/office/drawing/2014/main" id="{C88E42FC-2237-4145-4F82-15C569F03987}"/>
                  </a:ext>
                </a:extLst>
              </p:cNvPr>
              <p:cNvPicPr>
                <a:picLocks noChangeAspect="1"/>
              </p:cNvPicPr>
              <p:nvPr/>
            </p:nvPicPr>
            <p:blipFill>
              <a:blip r:embed="rId6">
                <a:duotone>
                  <a:schemeClr val="accent2">
                    <a:shade val="45000"/>
                    <a:satMod val="135000"/>
                  </a:schemeClr>
                  <a:prstClr val="white"/>
                </a:duotone>
              </a:blip>
              <a:stretch>
                <a:fillRect/>
              </a:stretch>
            </p:blipFill>
            <p:spPr>
              <a:xfrm rot="4031938" flipH="1" flipV="1">
                <a:off x="1941620" y="4171220"/>
                <a:ext cx="516587" cy="800934"/>
              </a:xfrm>
              <a:prstGeom prst="rect">
                <a:avLst/>
              </a:prstGeom>
            </p:spPr>
          </p:pic>
          <p:grpSp>
            <p:nvGrpSpPr>
              <p:cNvPr id="63" name="Gruppo 62">
                <a:extLst>
                  <a:ext uri="{FF2B5EF4-FFF2-40B4-BE49-F238E27FC236}">
                    <a16:creationId xmlns:a16="http://schemas.microsoft.com/office/drawing/2014/main" id="{850EEBCB-D2F3-F724-6F3C-8E351FBCFCB8}"/>
                  </a:ext>
                </a:extLst>
              </p:cNvPr>
              <p:cNvGrpSpPr>
                <a:grpSpLocks noChangeAspect="1"/>
              </p:cNvGrpSpPr>
              <p:nvPr/>
            </p:nvGrpSpPr>
            <p:grpSpPr>
              <a:xfrm>
                <a:off x="933841" y="3795237"/>
                <a:ext cx="1783500" cy="1090649"/>
                <a:chOff x="857808" y="2838268"/>
                <a:chExt cx="2472800" cy="1512171"/>
              </a:xfrm>
            </p:grpSpPr>
            <p:grpSp>
              <p:nvGrpSpPr>
                <p:cNvPr id="8" name="Gruppo 7">
                  <a:extLst>
                    <a:ext uri="{FF2B5EF4-FFF2-40B4-BE49-F238E27FC236}">
                      <a16:creationId xmlns:a16="http://schemas.microsoft.com/office/drawing/2014/main" id="{D4C6B7F5-CD6A-6472-98E2-45DF7F742339}"/>
                    </a:ext>
                  </a:extLst>
                </p:cNvPr>
                <p:cNvGrpSpPr/>
                <p:nvPr/>
              </p:nvGrpSpPr>
              <p:grpSpPr>
                <a:xfrm>
                  <a:off x="857808" y="2838268"/>
                  <a:ext cx="1516031" cy="1036079"/>
                  <a:chOff x="3344581" y="3652777"/>
                  <a:chExt cx="2005052" cy="1370283"/>
                </a:xfrm>
              </p:grpSpPr>
              <p:pic>
                <p:nvPicPr>
                  <p:cNvPr id="11" name="Immagine 10">
                    <a:extLst>
                      <a:ext uri="{FF2B5EF4-FFF2-40B4-BE49-F238E27FC236}">
                        <a16:creationId xmlns:a16="http://schemas.microsoft.com/office/drawing/2014/main" id="{EB189CDF-9F12-EE4C-5D6C-7C8601050062}"/>
                      </a:ext>
                    </a:extLst>
                  </p:cNvPr>
                  <p:cNvPicPr>
                    <a:picLocks noChangeAspect="1"/>
                  </p:cNvPicPr>
                  <p:nvPr/>
                </p:nvPicPr>
                <p:blipFill>
                  <a:blip r:embed="rId6">
                    <a:duotone>
                      <a:schemeClr val="accent2">
                        <a:shade val="45000"/>
                        <a:satMod val="135000"/>
                      </a:schemeClr>
                      <a:prstClr val="white"/>
                    </a:duotone>
                  </a:blip>
                  <a:stretch>
                    <a:fillRect/>
                  </a:stretch>
                </p:blipFill>
                <p:spPr>
                  <a:xfrm rot="4031938">
                    <a:off x="3866687" y="3515489"/>
                    <a:ext cx="947277" cy="1468690"/>
                  </a:xfrm>
                  <a:prstGeom prst="rect">
                    <a:avLst/>
                  </a:prstGeom>
                </p:spPr>
              </p:pic>
              <p:pic>
                <p:nvPicPr>
                  <p:cNvPr id="16" name="Immagine 15">
                    <a:extLst>
                      <a:ext uri="{FF2B5EF4-FFF2-40B4-BE49-F238E27FC236}">
                        <a16:creationId xmlns:a16="http://schemas.microsoft.com/office/drawing/2014/main" id="{32BD4776-49A7-3B3F-C15C-6E9B1E7EA454}"/>
                      </a:ext>
                    </a:extLst>
                  </p:cNvPr>
                  <p:cNvPicPr>
                    <a:picLocks noChangeAspect="1"/>
                  </p:cNvPicPr>
                  <p:nvPr/>
                </p:nvPicPr>
                <p:blipFill>
                  <a:blip r:embed="rId7">
                    <a:alphaModFix amt="62000"/>
                    <a:duotone>
                      <a:prstClr val="black"/>
                      <a:schemeClr val="accent2">
                        <a:tint val="45000"/>
                        <a:satMod val="400000"/>
                      </a:schemeClr>
                    </a:duotone>
                  </a:blip>
                  <a:stretch>
                    <a:fillRect/>
                  </a:stretch>
                </p:blipFill>
                <p:spPr>
                  <a:xfrm>
                    <a:off x="4622401" y="3652777"/>
                    <a:ext cx="727232" cy="727234"/>
                  </a:xfrm>
                  <a:prstGeom prst="rect">
                    <a:avLst/>
                  </a:prstGeom>
                </p:spPr>
              </p:pic>
              <p:pic>
                <p:nvPicPr>
                  <p:cNvPr id="13" name="Immagine 12">
                    <a:extLst>
                      <a:ext uri="{FF2B5EF4-FFF2-40B4-BE49-F238E27FC236}">
                        <a16:creationId xmlns:a16="http://schemas.microsoft.com/office/drawing/2014/main" id="{08C9788D-AB3D-9A98-3BC1-6695F59EAC0C}"/>
                      </a:ext>
                    </a:extLst>
                  </p:cNvPr>
                  <p:cNvPicPr>
                    <a:picLocks noChangeAspect="1"/>
                  </p:cNvPicPr>
                  <p:nvPr/>
                </p:nvPicPr>
                <p:blipFill>
                  <a:blip r:embed="rId7"/>
                  <a:stretch>
                    <a:fillRect/>
                  </a:stretch>
                </p:blipFill>
                <p:spPr>
                  <a:xfrm>
                    <a:off x="3344581" y="4295828"/>
                    <a:ext cx="727232" cy="727232"/>
                  </a:xfrm>
                  <a:prstGeom prst="rect">
                    <a:avLst/>
                  </a:prstGeom>
                </p:spPr>
              </p:pic>
            </p:grpSp>
            <p:pic>
              <p:nvPicPr>
                <p:cNvPr id="32" name="Immagine 31">
                  <a:extLst>
                    <a:ext uri="{FF2B5EF4-FFF2-40B4-BE49-F238E27FC236}">
                      <a16:creationId xmlns:a16="http://schemas.microsoft.com/office/drawing/2014/main" id="{131500E6-B394-B478-D0DB-5EE650CA77F8}"/>
                    </a:ext>
                  </a:extLst>
                </p:cNvPr>
                <p:cNvPicPr>
                  <a:picLocks noChangeAspect="1"/>
                </p:cNvPicPr>
                <p:nvPr/>
              </p:nvPicPr>
              <p:blipFill>
                <a:blip r:embed="rId7"/>
                <a:stretch>
                  <a:fillRect/>
                </a:stretch>
              </p:blipFill>
              <p:spPr>
                <a:xfrm>
                  <a:off x="1813721" y="3800575"/>
                  <a:ext cx="549864" cy="549864"/>
                </a:xfrm>
                <a:prstGeom prst="rect">
                  <a:avLst/>
                </a:prstGeom>
              </p:spPr>
            </p:pic>
            <p:sp>
              <p:nvSpPr>
                <p:cNvPr id="34" name="Segnaposto contenuto 2">
                  <a:extLst>
                    <a:ext uri="{FF2B5EF4-FFF2-40B4-BE49-F238E27FC236}">
                      <a16:creationId xmlns:a16="http://schemas.microsoft.com/office/drawing/2014/main" id="{1E76D74D-966D-2094-C212-9D8ADC24FC52}"/>
                    </a:ext>
                  </a:extLst>
                </p:cNvPr>
                <p:cNvSpPr txBox="1">
                  <a:spLocks/>
                </p:cNvSpPr>
                <p:nvPr/>
              </p:nvSpPr>
              <p:spPr>
                <a:xfrm>
                  <a:off x="2844715" y="3497426"/>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3</a:t>
                  </a:r>
                </a:p>
                <a:p>
                  <a:pPr marL="0" indent="0">
                    <a:buNone/>
                  </a:pPr>
                  <a:endParaRPr lang="en-US" sz="2000" dirty="0">
                    <a:latin typeface="Frutiger" panose="020B0500000000000000" pitchFamily="34" charset="0"/>
                  </a:endParaRPr>
                </a:p>
              </p:txBody>
            </p:sp>
            <p:pic>
              <p:nvPicPr>
                <p:cNvPr id="33" name="Immagine 32">
                  <a:extLst>
                    <a:ext uri="{FF2B5EF4-FFF2-40B4-BE49-F238E27FC236}">
                      <a16:creationId xmlns:a16="http://schemas.microsoft.com/office/drawing/2014/main" id="{55FC717E-721D-D082-4D30-FDCE18798B1D}"/>
                    </a:ext>
                  </a:extLst>
                </p:cNvPr>
                <p:cNvPicPr>
                  <a:picLocks noChangeAspect="1"/>
                </p:cNvPicPr>
                <p:nvPr/>
              </p:nvPicPr>
              <p:blipFill>
                <a:blip r:embed="rId7"/>
                <a:stretch>
                  <a:fillRect/>
                </a:stretch>
              </p:blipFill>
              <p:spPr>
                <a:xfrm>
                  <a:off x="2780744" y="3324481"/>
                  <a:ext cx="549864" cy="549864"/>
                </a:xfrm>
                <a:prstGeom prst="rect">
                  <a:avLst/>
                </a:prstGeom>
              </p:spPr>
            </p:pic>
          </p:grpSp>
        </p:grpSp>
        <mc:AlternateContent xmlns:mc="http://schemas.openxmlformats.org/markup-compatibility/2006" xmlns:a14="http://schemas.microsoft.com/office/drawing/2010/main">
          <mc:Choice Requires="a14">
            <p:sp>
              <p:nvSpPr>
                <p:cNvPr id="99" name="Segnaposto contenuto 2">
                  <a:extLst>
                    <a:ext uri="{FF2B5EF4-FFF2-40B4-BE49-F238E27FC236}">
                      <a16:creationId xmlns:a16="http://schemas.microsoft.com/office/drawing/2014/main" id="{43AF166A-B6B7-48FB-96BD-6F9F1D440537}"/>
                    </a:ext>
                  </a:extLst>
                </p:cNvPr>
                <p:cNvSpPr txBox="1">
                  <a:spLocks/>
                </p:cNvSpPr>
                <p:nvPr/>
              </p:nvSpPr>
              <p:spPr>
                <a:xfrm>
                  <a:off x="2893027" y="3618790"/>
                  <a:ext cx="329282" cy="4280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1</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99" name="Segnaposto contenuto 2">
                  <a:extLst>
                    <a:ext uri="{FF2B5EF4-FFF2-40B4-BE49-F238E27FC236}">
                      <a16:creationId xmlns:a16="http://schemas.microsoft.com/office/drawing/2014/main" id="{43AF166A-B6B7-48FB-96BD-6F9F1D440537}"/>
                    </a:ext>
                  </a:extLst>
                </p:cNvPr>
                <p:cNvSpPr txBox="1">
                  <a:spLocks noRot="1" noChangeAspect="1" noMove="1" noResize="1" noEditPoints="1" noAdjustHandles="1" noChangeArrowheads="1" noChangeShapeType="1" noTextEdit="1"/>
                </p:cNvSpPr>
                <p:nvPr/>
              </p:nvSpPr>
              <p:spPr>
                <a:xfrm>
                  <a:off x="2893027" y="3618790"/>
                  <a:ext cx="329282" cy="428053"/>
                </a:xfrm>
                <a:prstGeom prst="rect">
                  <a:avLst/>
                </a:prstGeom>
                <a:blipFill>
                  <a:blip r:embed="rId8"/>
                  <a:stretch>
                    <a:fillRect r="-370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3" name="Segnaposto contenuto 2">
                  <a:extLst>
                    <a:ext uri="{FF2B5EF4-FFF2-40B4-BE49-F238E27FC236}">
                      <a16:creationId xmlns:a16="http://schemas.microsoft.com/office/drawing/2014/main" id="{A0796788-4385-C848-93BC-FC5163C88BA9}"/>
                    </a:ext>
                  </a:extLst>
                </p:cNvPr>
                <p:cNvSpPr txBox="1">
                  <a:spLocks/>
                </p:cNvSpPr>
                <p:nvPr/>
              </p:nvSpPr>
              <p:spPr>
                <a:xfrm>
                  <a:off x="4203863" y="2770226"/>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2</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23" name="Segnaposto contenuto 2">
                  <a:extLst>
                    <a:ext uri="{FF2B5EF4-FFF2-40B4-BE49-F238E27FC236}">
                      <a16:creationId xmlns:a16="http://schemas.microsoft.com/office/drawing/2014/main" id="{A0796788-4385-C848-93BC-FC5163C88BA9}"/>
                    </a:ext>
                  </a:extLst>
                </p:cNvPr>
                <p:cNvSpPr txBox="1">
                  <a:spLocks noRot="1" noChangeAspect="1" noMove="1" noResize="1" noEditPoints="1" noAdjustHandles="1" noChangeArrowheads="1" noChangeShapeType="1" noTextEdit="1"/>
                </p:cNvSpPr>
                <p:nvPr/>
              </p:nvSpPr>
              <p:spPr>
                <a:xfrm>
                  <a:off x="4203863" y="2770226"/>
                  <a:ext cx="512611" cy="465740"/>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4" name="Segnaposto contenuto 2">
                  <a:extLst>
                    <a:ext uri="{FF2B5EF4-FFF2-40B4-BE49-F238E27FC236}">
                      <a16:creationId xmlns:a16="http://schemas.microsoft.com/office/drawing/2014/main" id="{86F29747-D08E-0A3F-FC1C-20121BC8C953}"/>
                    </a:ext>
                  </a:extLst>
                </p:cNvPr>
                <p:cNvSpPr txBox="1">
                  <a:spLocks/>
                </p:cNvSpPr>
                <p:nvPr/>
              </p:nvSpPr>
              <p:spPr>
                <a:xfrm>
                  <a:off x="2758662" y="1896873"/>
                  <a:ext cx="657251" cy="5770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3</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24" name="Segnaposto contenuto 2">
                  <a:extLst>
                    <a:ext uri="{FF2B5EF4-FFF2-40B4-BE49-F238E27FC236}">
                      <a16:creationId xmlns:a16="http://schemas.microsoft.com/office/drawing/2014/main" id="{86F29747-D08E-0A3F-FC1C-20121BC8C953}"/>
                    </a:ext>
                  </a:extLst>
                </p:cNvPr>
                <p:cNvSpPr txBox="1">
                  <a:spLocks noRot="1" noChangeAspect="1" noMove="1" noResize="1" noEditPoints="1" noAdjustHandles="1" noChangeArrowheads="1" noChangeShapeType="1" noTextEdit="1"/>
                </p:cNvSpPr>
                <p:nvPr/>
              </p:nvSpPr>
              <p:spPr>
                <a:xfrm>
                  <a:off x="2758662" y="1896873"/>
                  <a:ext cx="657251" cy="577040"/>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5" name="Segnaposto contenuto 2">
                  <a:extLst>
                    <a:ext uri="{FF2B5EF4-FFF2-40B4-BE49-F238E27FC236}">
                      <a16:creationId xmlns:a16="http://schemas.microsoft.com/office/drawing/2014/main" id="{6EF6FED0-D371-E92B-B0C7-92A3DF576B9A}"/>
                    </a:ext>
                  </a:extLst>
                </p:cNvPr>
                <p:cNvSpPr txBox="1">
                  <a:spLocks/>
                </p:cNvSpPr>
                <p:nvPr/>
              </p:nvSpPr>
              <p:spPr>
                <a:xfrm>
                  <a:off x="1428005" y="2758343"/>
                  <a:ext cx="569788" cy="642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4</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25" name="Segnaposto contenuto 2">
                  <a:extLst>
                    <a:ext uri="{FF2B5EF4-FFF2-40B4-BE49-F238E27FC236}">
                      <a16:creationId xmlns:a16="http://schemas.microsoft.com/office/drawing/2014/main" id="{6EF6FED0-D371-E92B-B0C7-92A3DF576B9A}"/>
                    </a:ext>
                  </a:extLst>
                </p:cNvPr>
                <p:cNvSpPr txBox="1">
                  <a:spLocks noRot="1" noChangeAspect="1" noMove="1" noResize="1" noEditPoints="1" noAdjustHandles="1" noChangeArrowheads="1" noChangeShapeType="1" noTextEdit="1"/>
                </p:cNvSpPr>
                <p:nvPr/>
              </p:nvSpPr>
              <p:spPr>
                <a:xfrm>
                  <a:off x="1428005" y="2758343"/>
                  <a:ext cx="569788" cy="642080"/>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6" name="Segnaposto contenuto 2">
                  <a:extLst>
                    <a:ext uri="{FF2B5EF4-FFF2-40B4-BE49-F238E27FC236}">
                      <a16:creationId xmlns:a16="http://schemas.microsoft.com/office/drawing/2014/main" id="{EE47F04E-92DB-5388-24BB-578F9C29C941}"/>
                    </a:ext>
                  </a:extLst>
                </p:cNvPr>
                <p:cNvSpPr txBox="1">
                  <a:spLocks/>
                </p:cNvSpPr>
                <p:nvPr/>
              </p:nvSpPr>
              <p:spPr>
                <a:xfrm>
                  <a:off x="3560726" y="3384665"/>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12</m:t>
                            </m:r>
                          </m:sub>
                        </m:sSub>
                      </m:oMath>
                    </m:oMathPara>
                  </a14:m>
                  <a:endParaRPr lang="it-IT" sz="1700" b="0" dirty="0">
                    <a:solidFill>
                      <a:schemeClr val="tx1">
                        <a:lumMod val="85000"/>
                        <a:lumOff val="15000"/>
                      </a:schemeClr>
                    </a:solidFill>
                    <a:latin typeface="Frutiger" panose="020B0500000000000000" pitchFamily="34" charset="0"/>
                  </a:endParaRPr>
                </a:p>
                <a:p>
                  <a:pPr marL="0" indent="0" algn="just">
                    <a:buNone/>
                  </a:pPr>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26" name="Segnaposto contenuto 2">
                  <a:extLst>
                    <a:ext uri="{FF2B5EF4-FFF2-40B4-BE49-F238E27FC236}">
                      <a16:creationId xmlns:a16="http://schemas.microsoft.com/office/drawing/2014/main" id="{EE47F04E-92DB-5388-24BB-578F9C29C941}"/>
                    </a:ext>
                  </a:extLst>
                </p:cNvPr>
                <p:cNvSpPr txBox="1">
                  <a:spLocks noRot="1" noChangeAspect="1" noMove="1" noResize="1" noEditPoints="1" noAdjustHandles="1" noChangeArrowheads="1" noChangeShapeType="1" noTextEdit="1"/>
                </p:cNvSpPr>
                <p:nvPr/>
              </p:nvSpPr>
              <p:spPr>
                <a:xfrm>
                  <a:off x="3560726" y="3384665"/>
                  <a:ext cx="512611" cy="465740"/>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7" name="Segnaposto contenuto 2">
                  <a:extLst>
                    <a:ext uri="{FF2B5EF4-FFF2-40B4-BE49-F238E27FC236}">
                      <a16:creationId xmlns:a16="http://schemas.microsoft.com/office/drawing/2014/main" id="{84A2FCCC-6189-9F52-446A-402CA88E2119}"/>
                    </a:ext>
                  </a:extLst>
                </p:cNvPr>
                <p:cNvSpPr txBox="1">
                  <a:spLocks/>
                </p:cNvSpPr>
                <p:nvPr/>
              </p:nvSpPr>
              <p:spPr>
                <a:xfrm>
                  <a:off x="3562754" y="2172915"/>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23</m:t>
                            </m:r>
                          </m:sub>
                        </m:sSub>
                      </m:oMath>
                    </m:oMathPara>
                  </a14:m>
                  <a:endParaRPr lang="it-IT" sz="1700" b="0" dirty="0">
                    <a:solidFill>
                      <a:schemeClr val="tx1">
                        <a:lumMod val="85000"/>
                        <a:lumOff val="15000"/>
                      </a:schemeClr>
                    </a:solidFill>
                    <a:latin typeface="Frutiger" panose="020B0500000000000000" pitchFamily="34" charset="0"/>
                  </a:endParaRPr>
                </a:p>
                <a:p>
                  <a:pPr marL="0" indent="0" algn="just">
                    <a:buNone/>
                  </a:pPr>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27" name="Segnaposto contenuto 2">
                  <a:extLst>
                    <a:ext uri="{FF2B5EF4-FFF2-40B4-BE49-F238E27FC236}">
                      <a16:creationId xmlns:a16="http://schemas.microsoft.com/office/drawing/2014/main" id="{84A2FCCC-6189-9F52-446A-402CA88E2119}"/>
                    </a:ext>
                  </a:extLst>
                </p:cNvPr>
                <p:cNvSpPr txBox="1">
                  <a:spLocks noRot="1" noChangeAspect="1" noMove="1" noResize="1" noEditPoints="1" noAdjustHandles="1" noChangeArrowheads="1" noChangeShapeType="1" noTextEdit="1"/>
                </p:cNvSpPr>
                <p:nvPr/>
              </p:nvSpPr>
              <p:spPr>
                <a:xfrm>
                  <a:off x="3562754" y="2172915"/>
                  <a:ext cx="512611" cy="465740"/>
                </a:xfrm>
                <a:prstGeom prst="rect">
                  <a:avLst/>
                </a:prstGeom>
                <a:blipFill>
                  <a:blip r:embed="rId1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8" name="Segnaposto contenuto 2">
                  <a:extLst>
                    <a:ext uri="{FF2B5EF4-FFF2-40B4-BE49-F238E27FC236}">
                      <a16:creationId xmlns:a16="http://schemas.microsoft.com/office/drawing/2014/main" id="{7CE4B7B7-5012-31CC-B36A-C00B3D1B53BF}"/>
                    </a:ext>
                  </a:extLst>
                </p:cNvPr>
                <p:cNvSpPr txBox="1">
                  <a:spLocks/>
                </p:cNvSpPr>
                <p:nvPr/>
              </p:nvSpPr>
              <p:spPr>
                <a:xfrm>
                  <a:off x="2122284" y="2180487"/>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34</m:t>
                            </m:r>
                          </m:sub>
                        </m:sSub>
                      </m:oMath>
                    </m:oMathPara>
                  </a14:m>
                  <a:endParaRPr lang="it-IT" sz="1700" b="0" dirty="0">
                    <a:solidFill>
                      <a:schemeClr val="tx1">
                        <a:lumMod val="85000"/>
                        <a:lumOff val="15000"/>
                      </a:schemeClr>
                    </a:solidFill>
                    <a:latin typeface="Frutiger" panose="020B0500000000000000" pitchFamily="34" charset="0"/>
                  </a:endParaRPr>
                </a:p>
                <a:p>
                  <a:pPr marL="0" indent="0" algn="just">
                    <a:buNone/>
                  </a:pPr>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28" name="Segnaposto contenuto 2">
                  <a:extLst>
                    <a:ext uri="{FF2B5EF4-FFF2-40B4-BE49-F238E27FC236}">
                      <a16:creationId xmlns:a16="http://schemas.microsoft.com/office/drawing/2014/main" id="{7CE4B7B7-5012-31CC-B36A-C00B3D1B53BF}"/>
                    </a:ext>
                  </a:extLst>
                </p:cNvPr>
                <p:cNvSpPr txBox="1">
                  <a:spLocks noRot="1" noChangeAspect="1" noMove="1" noResize="1" noEditPoints="1" noAdjustHandles="1" noChangeArrowheads="1" noChangeShapeType="1" noTextEdit="1"/>
                </p:cNvSpPr>
                <p:nvPr/>
              </p:nvSpPr>
              <p:spPr>
                <a:xfrm>
                  <a:off x="2122284" y="2180487"/>
                  <a:ext cx="512611" cy="465740"/>
                </a:xfrm>
                <a:prstGeom prst="rect">
                  <a:avLst/>
                </a:prstGeom>
                <a:blipFill>
                  <a:blip r:embed="rId1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9" name="Segnaposto contenuto 2">
                  <a:extLst>
                    <a:ext uri="{FF2B5EF4-FFF2-40B4-BE49-F238E27FC236}">
                      <a16:creationId xmlns:a16="http://schemas.microsoft.com/office/drawing/2014/main" id="{AA61C172-6EA2-1361-643F-06DFBE494116}"/>
                    </a:ext>
                  </a:extLst>
                </p:cNvPr>
                <p:cNvSpPr txBox="1">
                  <a:spLocks/>
                </p:cNvSpPr>
                <p:nvPr/>
              </p:nvSpPr>
              <p:spPr>
                <a:xfrm>
                  <a:off x="2124730" y="3361172"/>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41</m:t>
                            </m:r>
                          </m:sub>
                        </m:sSub>
                      </m:oMath>
                    </m:oMathPara>
                  </a14:m>
                  <a:endParaRPr lang="it-IT" sz="1700" b="0" dirty="0">
                    <a:solidFill>
                      <a:schemeClr val="tx1">
                        <a:lumMod val="85000"/>
                        <a:lumOff val="15000"/>
                      </a:schemeClr>
                    </a:solidFill>
                    <a:latin typeface="Frutiger" panose="020B0500000000000000" pitchFamily="34" charset="0"/>
                  </a:endParaRPr>
                </a:p>
              </p:txBody>
            </p:sp>
          </mc:Choice>
          <mc:Fallback xmlns="">
            <p:sp>
              <p:nvSpPr>
                <p:cNvPr id="129" name="Segnaposto contenuto 2">
                  <a:extLst>
                    <a:ext uri="{FF2B5EF4-FFF2-40B4-BE49-F238E27FC236}">
                      <a16:creationId xmlns:a16="http://schemas.microsoft.com/office/drawing/2014/main" id="{AA61C172-6EA2-1361-643F-06DFBE494116}"/>
                    </a:ext>
                  </a:extLst>
                </p:cNvPr>
                <p:cNvSpPr txBox="1">
                  <a:spLocks noRot="1" noChangeAspect="1" noMove="1" noResize="1" noEditPoints="1" noAdjustHandles="1" noChangeArrowheads="1" noChangeShapeType="1" noTextEdit="1"/>
                </p:cNvSpPr>
                <p:nvPr/>
              </p:nvSpPr>
              <p:spPr>
                <a:xfrm>
                  <a:off x="2124730" y="3361172"/>
                  <a:ext cx="512611" cy="465740"/>
                </a:xfrm>
                <a:prstGeom prst="rect">
                  <a:avLst/>
                </a:prstGeom>
                <a:blipFill>
                  <a:blip r:embed="rId15"/>
                  <a:stretch>
                    <a:fillRect/>
                  </a:stretch>
                </a:blipFill>
              </p:spPr>
              <p:txBody>
                <a:bodyPr/>
                <a:lstStyle/>
                <a:p>
                  <a:r>
                    <a:rPr lang="it-IT">
                      <a:noFill/>
                    </a:rPr>
                    <a:t> </a:t>
                  </a:r>
                </a:p>
              </p:txBody>
            </p:sp>
          </mc:Fallback>
        </mc:AlternateContent>
      </p:grpSp>
      <p:grpSp>
        <p:nvGrpSpPr>
          <p:cNvPr id="138" name="Gruppo 137">
            <a:extLst>
              <a:ext uri="{FF2B5EF4-FFF2-40B4-BE49-F238E27FC236}">
                <a16:creationId xmlns:a16="http://schemas.microsoft.com/office/drawing/2014/main" id="{A58D192F-B660-EAB9-7CC7-EAB89957CD1D}"/>
              </a:ext>
            </a:extLst>
          </p:cNvPr>
          <p:cNvGrpSpPr/>
          <p:nvPr/>
        </p:nvGrpSpPr>
        <p:grpSpPr>
          <a:xfrm>
            <a:off x="7301831" y="1858970"/>
            <a:ext cx="3288469" cy="2149970"/>
            <a:chOff x="7044311" y="1791599"/>
            <a:chExt cx="3288469" cy="2149970"/>
          </a:xfrm>
        </p:grpSpPr>
        <p:grpSp>
          <p:nvGrpSpPr>
            <p:cNvPr id="68" name="Gruppo 67">
              <a:extLst>
                <a:ext uri="{FF2B5EF4-FFF2-40B4-BE49-F238E27FC236}">
                  <a16:creationId xmlns:a16="http://schemas.microsoft.com/office/drawing/2014/main" id="{77B2ECFE-573D-BBE1-FB32-F452E0C925E5}"/>
                </a:ext>
              </a:extLst>
            </p:cNvPr>
            <p:cNvGrpSpPr>
              <a:grpSpLocks noChangeAspect="1"/>
            </p:cNvGrpSpPr>
            <p:nvPr/>
          </p:nvGrpSpPr>
          <p:grpSpPr>
            <a:xfrm>
              <a:off x="7459655" y="2575770"/>
              <a:ext cx="2479919" cy="1028911"/>
              <a:chOff x="933841" y="4145916"/>
              <a:chExt cx="1783500" cy="739969"/>
            </a:xfrm>
          </p:grpSpPr>
          <p:pic>
            <p:nvPicPr>
              <p:cNvPr id="70" name="Immagine 69">
                <a:extLst>
                  <a:ext uri="{FF2B5EF4-FFF2-40B4-BE49-F238E27FC236}">
                    <a16:creationId xmlns:a16="http://schemas.microsoft.com/office/drawing/2014/main" id="{2566AFB4-28E1-54D6-F173-FE8C3EE2624F}"/>
                  </a:ext>
                </a:extLst>
              </p:cNvPr>
              <p:cNvPicPr>
                <a:picLocks noChangeAspect="1"/>
              </p:cNvPicPr>
              <p:nvPr/>
            </p:nvPicPr>
            <p:blipFill>
              <a:blip r:embed="rId6">
                <a:duotone>
                  <a:schemeClr val="accent2">
                    <a:shade val="45000"/>
                    <a:satMod val="135000"/>
                  </a:schemeClr>
                  <a:prstClr val="white"/>
                </a:duotone>
              </a:blip>
              <a:stretch>
                <a:fillRect/>
              </a:stretch>
            </p:blipFill>
            <p:spPr>
              <a:xfrm rot="17568062" flipV="1">
                <a:off x="1196973" y="4156590"/>
                <a:ext cx="516587" cy="800934"/>
              </a:xfrm>
              <a:prstGeom prst="rect">
                <a:avLst/>
              </a:prstGeom>
            </p:spPr>
          </p:pic>
          <p:pic>
            <p:nvPicPr>
              <p:cNvPr id="71" name="Immagine 70">
                <a:extLst>
                  <a:ext uri="{FF2B5EF4-FFF2-40B4-BE49-F238E27FC236}">
                    <a16:creationId xmlns:a16="http://schemas.microsoft.com/office/drawing/2014/main" id="{C3428F32-63D8-A167-3BA8-D82DB70C9664}"/>
                  </a:ext>
                </a:extLst>
              </p:cNvPr>
              <p:cNvPicPr>
                <a:picLocks noChangeAspect="1"/>
              </p:cNvPicPr>
              <p:nvPr/>
            </p:nvPicPr>
            <p:blipFill>
              <a:blip r:embed="rId6">
                <a:duotone>
                  <a:schemeClr val="accent2">
                    <a:shade val="45000"/>
                    <a:satMod val="135000"/>
                  </a:schemeClr>
                  <a:prstClr val="white"/>
                </a:duotone>
              </a:blip>
              <a:stretch>
                <a:fillRect/>
              </a:stretch>
            </p:blipFill>
            <p:spPr>
              <a:xfrm rot="4031938" flipH="1" flipV="1">
                <a:off x="1941620" y="4171220"/>
                <a:ext cx="516587" cy="800934"/>
              </a:xfrm>
              <a:prstGeom prst="rect">
                <a:avLst/>
              </a:prstGeom>
            </p:spPr>
          </p:pic>
          <p:grpSp>
            <p:nvGrpSpPr>
              <p:cNvPr id="72" name="Gruppo 71">
                <a:extLst>
                  <a:ext uri="{FF2B5EF4-FFF2-40B4-BE49-F238E27FC236}">
                    <a16:creationId xmlns:a16="http://schemas.microsoft.com/office/drawing/2014/main" id="{C61D226F-81C4-F970-4DFD-E1CBEE710340}"/>
                  </a:ext>
                </a:extLst>
              </p:cNvPr>
              <p:cNvGrpSpPr>
                <a:grpSpLocks noChangeAspect="1"/>
              </p:cNvGrpSpPr>
              <p:nvPr/>
            </p:nvGrpSpPr>
            <p:grpSpPr>
              <a:xfrm>
                <a:off x="933841" y="4145916"/>
                <a:ext cx="1783500" cy="739969"/>
                <a:chOff x="857808" y="3324481"/>
                <a:chExt cx="2472800" cy="1025958"/>
              </a:xfrm>
            </p:grpSpPr>
            <p:pic>
              <p:nvPicPr>
                <p:cNvPr id="83" name="Immagine 82">
                  <a:extLst>
                    <a:ext uri="{FF2B5EF4-FFF2-40B4-BE49-F238E27FC236}">
                      <a16:creationId xmlns:a16="http://schemas.microsoft.com/office/drawing/2014/main" id="{7B4F7FCF-DB25-D1C2-6493-EC38C780A1AB}"/>
                    </a:ext>
                  </a:extLst>
                </p:cNvPr>
                <p:cNvPicPr>
                  <a:picLocks noChangeAspect="1"/>
                </p:cNvPicPr>
                <p:nvPr/>
              </p:nvPicPr>
              <p:blipFill>
                <a:blip r:embed="rId7"/>
                <a:stretch>
                  <a:fillRect/>
                </a:stretch>
              </p:blipFill>
              <p:spPr>
                <a:xfrm>
                  <a:off x="857808" y="3324481"/>
                  <a:ext cx="549864" cy="549865"/>
                </a:xfrm>
                <a:prstGeom prst="rect">
                  <a:avLst/>
                </a:prstGeom>
              </p:spPr>
            </p:pic>
            <p:pic>
              <p:nvPicPr>
                <p:cNvPr id="74" name="Immagine 73">
                  <a:extLst>
                    <a:ext uri="{FF2B5EF4-FFF2-40B4-BE49-F238E27FC236}">
                      <a16:creationId xmlns:a16="http://schemas.microsoft.com/office/drawing/2014/main" id="{4961ECA9-7706-B39E-3AD9-3186BEEA3541}"/>
                    </a:ext>
                  </a:extLst>
                </p:cNvPr>
                <p:cNvPicPr>
                  <a:picLocks noChangeAspect="1"/>
                </p:cNvPicPr>
                <p:nvPr/>
              </p:nvPicPr>
              <p:blipFill>
                <a:blip r:embed="rId7"/>
                <a:stretch>
                  <a:fillRect/>
                </a:stretch>
              </p:blipFill>
              <p:spPr>
                <a:xfrm>
                  <a:off x="1813721" y="3800575"/>
                  <a:ext cx="549864" cy="549864"/>
                </a:xfrm>
                <a:prstGeom prst="rect">
                  <a:avLst/>
                </a:prstGeom>
              </p:spPr>
            </p:pic>
            <p:sp>
              <p:nvSpPr>
                <p:cNvPr id="75" name="Segnaposto contenuto 2">
                  <a:extLst>
                    <a:ext uri="{FF2B5EF4-FFF2-40B4-BE49-F238E27FC236}">
                      <a16:creationId xmlns:a16="http://schemas.microsoft.com/office/drawing/2014/main" id="{CC6D9E71-696E-8FB6-E53E-CC9A80EA00C6}"/>
                    </a:ext>
                  </a:extLst>
                </p:cNvPr>
                <p:cNvSpPr txBox="1">
                  <a:spLocks/>
                </p:cNvSpPr>
                <p:nvPr/>
              </p:nvSpPr>
              <p:spPr>
                <a:xfrm>
                  <a:off x="2844715" y="3497426"/>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3</a:t>
                  </a:r>
                </a:p>
                <a:p>
                  <a:pPr marL="0" indent="0">
                    <a:buNone/>
                  </a:pPr>
                  <a:endParaRPr lang="en-US" sz="2000" dirty="0">
                    <a:latin typeface="Frutiger" panose="020B0500000000000000" pitchFamily="34" charset="0"/>
                  </a:endParaRPr>
                </a:p>
              </p:txBody>
            </p:sp>
            <p:pic>
              <p:nvPicPr>
                <p:cNvPr id="77" name="Immagine 76">
                  <a:extLst>
                    <a:ext uri="{FF2B5EF4-FFF2-40B4-BE49-F238E27FC236}">
                      <a16:creationId xmlns:a16="http://schemas.microsoft.com/office/drawing/2014/main" id="{C1AEFD24-F402-6301-9CFD-6B7F47DB604C}"/>
                    </a:ext>
                  </a:extLst>
                </p:cNvPr>
                <p:cNvPicPr>
                  <a:picLocks noChangeAspect="1"/>
                </p:cNvPicPr>
                <p:nvPr/>
              </p:nvPicPr>
              <p:blipFill>
                <a:blip r:embed="rId7"/>
                <a:stretch>
                  <a:fillRect/>
                </a:stretch>
              </p:blipFill>
              <p:spPr>
                <a:xfrm>
                  <a:off x="2780744" y="3324481"/>
                  <a:ext cx="549864" cy="549864"/>
                </a:xfrm>
                <a:prstGeom prst="rect">
                  <a:avLst/>
                </a:prstGeom>
              </p:spPr>
            </p:pic>
          </p:grpSp>
        </p:grpSp>
        <p:pic>
          <p:nvPicPr>
            <p:cNvPr id="120" name="Immagine 119">
              <a:extLst>
                <a:ext uri="{FF2B5EF4-FFF2-40B4-BE49-F238E27FC236}">
                  <a16:creationId xmlns:a16="http://schemas.microsoft.com/office/drawing/2014/main" id="{560EF519-B443-DE51-3F27-2DDA92486038}"/>
                </a:ext>
              </a:extLst>
            </p:cNvPr>
            <p:cNvPicPr>
              <a:picLocks noChangeAspect="1"/>
            </p:cNvPicPr>
            <p:nvPr/>
          </p:nvPicPr>
          <p:blipFill>
            <a:blip r:embed="rId7">
              <a:alphaModFix amt="62000"/>
              <a:duotone>
                <a:prstClr val="black"/>
                <a:schemeClr val="accent2">
                  <a:tint val="45000"/>
                  <a:satMod val="400000"/>
                </a:schemeClr>
              </a:duotone>
            </a:blip>
            <a:stretch>
              <a:fillRect/>
            </a:stretch>
          </p:blipFill>
          <p:spPr>
            <a:xfrm>
              <a:off x="8401652" y="2084841"/>
              <a:ext cx="551447" cy="551449"/>
            </a:xfrm>
            <a:prstGeom prst="rect">
              <a:avLst/>
            </a:prstGeom>
          </p:spPr>
        </p:pic>
        <mc:AlternateContent xmlns:mc="http://schemas.openxmlformats.org/markup-compatibility/2006" xmlns:a14="http://schemas.microsoft.com/office/drawing/2010/main">
          <mc:Choice Requires="a14">
            <p:sp>
              <p:nvSpPr>
                <p:cNvPr id="130" name="Segnaposto contenuto 2">
                  <a:extLst>
                    <a:ext uri="{FF2B5EF4-FFF2-40B4-BE49-F238E27FC236}">
                      <a16:creationId xmlns:a16="http://schemas.microsoft.com/office/drawing/2014/main" id="{D1B905BD-2D01-88F1-3B66-7762B9EA14A0}"/>
                    </a:ext>
                  </a:extLst>
                </p:cNvPr>
                <p:cNvSpPr txBox="1">
                  <a:spLocks/>
                </p:cNvSpPr>
                <p:nvPr/>
              </p:nvSpPr>
              <p:spPr>
                <a:xfrm>
                  <a:off x="8509333" y="3513516"/>
                  <a:ext cx="329282" cy="4280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1</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30" name="Segnaposto contenuto 2">
                  <a:extLst>
                    <a:ext uri="{FF2B5EF4-FFF2-40B4-BE49-F238E27FC236}">
                      <a16:creationId xmlns:a16="http://schemas.microsoft.com/office/drawing/2014/main" id="{D1B905BD-2D01-88F1-3B66-7762B9EA14A0}"/>
                    </a:ext>
                  </a:extLst>
                </p:cNvPr>
                <p:cNvSpPr txBox="1">
                  <a:spLocks noRot="1" noChangeAspect="1" noMove="1" noResize="1" noEditPoints="1" noAdjustHandles="1" noChangeArrowheads="1" noChangeShapeType="1" noTextEdit="1"/>
                </p:cNvSpPr>
                <p:nvPr/>
              </p:nvSpPr>
              <p:spPr>
                <a:xfrm>
                  <a:off x="8509333" y="3513516"/>
                  <a:ext cx="329282" cy="428053"/>
                </a:xfrm>
                <a:prstGeom prst="rect">
                  <a:avLst/>
                </a:prstGeom>
                <a:blipFill>
                  <a:blip r:embed="rId16"/>
                  <a:stretch>
                    <a:fillRect r="-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1" name="Segnaposto contenuto 2">
                  <a:extLst>
                    <a:ext uri="{FF2B5EF4-FFF2-40B4-BE49-F238E27FC236}">
                      <a16:creationId xmlns:a16="http://schemas.microsoft.com/office/drawing/2014/main" id="{1FF5C444-E0AF-5C72-F581-294BEFBD9780}"/>
                    </a:ext>
                  </a:extLst>
                </p:cNvPr>
                <p:cNvSpPr txBox="1">
                  <a:spLocks/>
                </p:cNvSpPr>
                <p:nvPr/>
              </p:nvSpPr>
              <p:spPr>
                <a:xfrm>
                  <a:off x="9820169" y="2664952"/>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2</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31" name="Segnaposto contenuto 2">
                  <a:extLst>
                    <a:ext uri="{FF2B5EF4-FFF2-40B4-BE49-F238E27FC236}">
                      <a16:creationId xmlns:a16="http://schemas.microsoft.com/office/drawing/2014/main" id="{1FF5C444-E0AF-5C72-F581-294BEFBD9780}"/>
                    </a:ext>
                  </a:extLst>
                </p:cNvPr>
                <p:cNvSpPr txBox="1">
                  <a:spLocks noRot="1" noChangeAspect="1" noMove="1" noResize="1" noEditPoints="1" noAdjustHandles="1" noChangeArrowheads="1" noChangeShapeType="1" noTextEdit="1"/>
                </p:cNvSpPr>
                <p:nvPr/>
              </p:nvSpPr>
              <p:spPr>
                <a:xfrm>
                  <a:off x="9820169" y="2664952"/>
                  <a:ext cx="512611" cy="465740"/>
                </a:xfrm>
                <a:prstGeom prst="rect">
                  <a:avLst/>
                </a:prstGeom>
                <a:blipFill>
                  <a:blip r:embed="rId1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2" name="Segnaposto contenuto 2">
                  <a:extLst>
                    <a:ext uri="{FF2B5EF4-FFF2-40B4-BE49-F238E27FC236}">
                      <a16:creationId xmlns:a16="http://schemas.microsoft.com/office/drawing/2014/main" id="{8E49AA41-50E6-DCAC-A1F7-26BAEF0EA069}"/>
                    </a:ext>
                  </a:extLst>
                </p:cNvPr>
                <p:cNvSpPr txBox="1">
                  <a:spLocks/>
                </p:cNvSpPr>
                <p:nvPr/>
              </p:nvSpPr>
              <p:spPr>
                <a:xfrm>
                  <a:off x="8374968" y="1791599"/>
                  <a:ext cx="657251" cy="5770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3</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32" name="Segnaposto contenuto 2">
                  <a:extLst>
                    <a:ext uri="{FF2B5EF4-FFF2-40B4-BE49-F238E27FC236}">
                      <a16:creationId xmlns:a16="http://schemas.microsoft.com/office/drawing/2014/main" id="{8E49AA41-50E6-DCAC-A1F7-26BAEF0EA069}"/>
                    </a:ext>
                  </a:extLst>
                </p:cNvPr>
                <p:cNvSpPr txBox="1">
                  <a:spLocks noRot="1" noChangeAspect="1" noMove="1" noResize="1" noEditPoints="1" noAdjustHandles="1" noChangeArrowheads="1" noChangeShapeType="1" noTextEdit="1"/>
                </p:cNvSpPr>
                <p:nvPr/>
              </p:nvSpPr>
              <p:spPr>
                <a:xfrm>
                  <a:off x="8374968" y="1791599"/>
                  <a:ext cx="657251" cy="577040"/>
                </a:xfrm>
                <a:prstGeom prst="rect">
                  <a:avLst/>
                </a:prstGeom>
                <a:blipFill>
                  <a:blip r:embed="rId1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3" name="Segnaposto contenuto 2">
                  <a:extLst>
                    <a:ext uri="{FF2B5EF4-FFF2-40B4-BE49-F238E27FC236}">
                      <a16:creationId xmlns:a16="http://schemas.microsoft.com/office/drawing/2014/main" id="{6F44D9BC-FD95-77AB-BE83-4ACC770BE4A5}"/>
                    </a:ext>
                  </a:extLst>
                </p:cNvPr>
                <p:cNvSpPr txBox="1">
                  <a:spLocks/>
                </p:cNvSpPr>
                <p:nvPr/>
              </p:nvSpPr>
              <p:spPr>
                <a:xfrm>
                  <a:off x="7044311" y="2653069"/>
                  <a:ext cx="569788" cy="642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4</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33" name="Segnaposto contenuto 2">
                  <a:extLst>
                    <a:ext uri="{FF2B5EF4-FFF2-40B4-BE49-F238E27FC236}">
                      <a16:creationId xmlns:a16="http://schemas.microsoft.com/office/drawing/2014/main" id="{6F44D9BC-FD95-77AB-BE83-4ACC770BE4A5}"/>
                    </a:ext>
                  </a:extLst>
                </p:cNvPr>
                <p:cNvSpPr txBox="1">
                  <a:spLocks noRot="1" noChangeAspect="1" noMove="1" noResize="1" noEditPoints="1" noAdjustHandles="1" noChangeArrowheads="1" noChangeShapeType="1" noTextEdit="1"/>
                </p:cNvSpPr>
                <p:nvPr/>
              </p:nvSpPr>
              <p:spPr>
                <a:xfrm>
                  <a:off x="7044311" y="2653069"/>
                  <a:ext cx="569788" cy="642080"/>
                </a:xfrm>
                <a:prstGeom prst="rect">
                  <a:avLst/>
                </a:prstGeom>
                <a:blipFill>
                  <a:blip r:embed="rId1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4" name="Segnaposto contenuto 2">
                  <a:extLst>
                    <a:ext uri="{FF2B5EF4-FFF2-40B4-BE49-F238E27FC236}">
                      <a16:creationId xmlns:a16="http://schemas.microsoft.com/office/drawing/2014/main" id="{181565F6-95AF-C8D1-70EB-4A1A728493CF}"/>
                    </a:ext>
                  </a:extLst>
                </p:cNvPr>
                <p:cNvSpPr txBox="1">
                  <a:spLocks/>
                </p:cNvSpPr>
                <p:nvPr/>
              </p:nvSpPr>
              <p:spPr>
                <a:xfrm>
                  <a:off x="9177032" y="3279391"/>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12</m:t>
                            </m:r>
                          </m:sub>
                        </m:sSub>
                      </m:oMath>
                    </m:oMathPara>
                  </a14:m>
                  <a:endParaRPr lang="it-IT" sz="1700" b="0" dirty="0">
                    <a:solidFill>
                      <a:schemeClr val="tx1">
                        <a:lumMod val="85000"/>
                        <a:lumOff val="15000"/>
                      </a:schemeClr>
                    </a:solidFill>
                    <a:latin typeface="Frutiger" panose="020B0500000000000000" pitchFamily="34" charset="0"/>
                  </a:endParaRPr>
                </a:p>
                <a:p>
                  <a:pPr marL="0" indent="0" algn="just">
                    <a:buNone/>
                  </a:pPr>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134" name="Segnaposto contenuto 2">
                  <a:extLst>
                    <a:ext uri="{FF2B5EF4-FFF2-40B4-BE49-F238E27FC236}">
                      <a16:creationId xmlns:a16="http://schemas.microsoft.com/office/drawing/2014/main" id="{181565F6-95AF-C8D1-70EB-4A1A728493CF}"/>
                    </a:ext>
                  </a:extLst>
                </p:cNvPr>
                <p:cNvSpPr txBox="1">
                  <a:spLocks noRot="1" noChangeAspect="1" noMove="1" noResize="1" noEditPoints="1" noAdjustHandles="1" noChangeArrowheads="1" noChangeShapeType="1" noTextEdit="1"/>
                </p:cNvSpPr>
                <p:nvPr/>
              </p:nvSpPr>
              <p:spPr>
                <a:xfrm>
                  <a:off x="9177032" y="3279391"/>
                  <a:ext cx="512611" cy="465740"/>
                </a:xfrm>
                <a:prstGeom prst="rect">
                  <a:avLst/>
                </a:prstGeom>
                <a:blipFill>
                  <a:blip r:embed="rId2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5" name="Segnaposto contenuto 2">
                  <a:extLst>
                    <a:ext uri="{FF2B5EF4-FFF2-40B4-BE49-F238E27FC236}">
                      <a16:creationId xmlns:a16="http://schemas.microsoft.com/office/drawing/2014/main" id="{BE97A382-00C1-A6D2-B293-1F25AF51A91A}"/>
                    </a:ext>
                  </a:extLst>
                </p:cNvPr>
                <p:cNvSpPr txBox="1">
                  <a:spLocks/>
                </p:cNvSpPr>
                <p:nvPr/>
              </p:nvSpPr>
              <p:spPr>
                <a:xfrm>
                  <a:off x="7741036" y="3255898"/>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41</m:t>
                            </m:r>
                          </m:sub>
                        </m:sSub>
                      </m:oMath>
                    </m:oMathPara>
                  </a14:m>
                  <a:endParaRPr lang="it-IT" sz="1700" b="0" dirty="0">
                    <a:solidFill>
                      <a:schemeClr val="tx1">
                        <a:lumMod val="85000"/>
                        <a:lumOff val="15000"/>
                      </a:schemeClr>
                    </a:solidFill>
                    <a:latin typeface="Frutiger" panose="020B0500000000000000" pitchFamily="34" charset="0"/>
                  </a:endParaRPr>
                </a:p>
              </p:txBody>
            </p:sp>
          </mc:Choice>
          <mc:Fallback xmlns="">
            <p:sp>
              <p:nvSpPr>
                <p:cNvPr id="135" name="Segnaposto contenuto 2">
                  <a:extLst>
                    <a:ext uri="{FF2B5EF4-FFF2-40B4-BE49-F238E27FC236}">
                      <a16:creationId xmlns:a16="http://schemas.microsoft.com/office/drawing/2014/main" id="{BE97A382-00C1-A6D2-B293-1F25AF51A91A}"/>
                    </a:ext>
                  </a:extLst>
                </p:cNvPr>
                <p:cNvSpPr txBox="1">
                  <a:spLocks noRot="1" noChangeAspect="1" noMove="1" noResize="1" noEditPoints="1" noAdjustHandles="1" noChangeArrowheads="1" noChangeShapeType="1" noTextEdit="1"/>
                </p:cNvSpPr>
                <p:nvPr/>
              </p:nvSpPr>
              <p:spPr>
                <a:xfrm>
                  <a:off x="7741036" y="3255898"/>
                  <a:ext cx="512611" cy="465740"/>
                </a:xfrm>
                <a:prstGeom prst="rect">
                  <a:avLst/>
                </a:prstGeom>
                <a:blipFill>
                  <a:blip r:embed="rId21"/>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136" name="CasellaDiTesto 135">
                <a:extLst>
                  <a:ext uri="{FF2B5EF4-FFF2-40B4-BE49-F238E27FC236}">
                    <a16:creationId xmlns:a16="http://schemas.microsoft.com/office/drawing/2014/main" id="{F5E7BAF3-D018-B327-2EFB-7B7568C5AC29}"/>
                  </a:ext>
                </a:extLst>
              </p:cNvPr>
              <p:cNvSpPr txBox="1"/>
              <p:nvPr/>
            </p:nvSpPr>
            <p:spPr>
              <a:xfrm>
                <a:off x="4586831" y="3032417"/>
                <a:ext cx="2958704" cy="70788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it-IT" sz="2000" b="0" i="0" smtClean="0">
                          <a:solidFill>
                            <a:schemeClr val="tx1">
                              <a:lumMod val="85000"/>
                              <a:lumOff val="15000"/>
                            </a:schemeClr>
                          </a:solidFill>
                          <a:latin typeface="Cambria Math" panose="02040503050406030204" pitchFamily="18" charset="0"/>
                        </a:rPr>
                        <m:t>Δ</m:t>
                      </m:r>
                      <m:r>
                        <a:rPr lang="it-IT" sz="2000" b="0" i="1" smtClean="0">
                          <a:solidFill>
                            <a:schemeClr val="tx1">
                              <a:lumMod val="85000"/>
                              <a:lumOff val="15000"/>
                            </a:schemeClr>
                          </a:solidFill>
                          <a:latin typeface="Cambria Math" panose="02040503050406030204" pitchFamily="18" charset="0"/>
                        </a:rPr>
                        <m:t>𝑈</m:t>
                      </m:r>
                      <m:r>
                        <a:rPr lang="it-IT" sz="2000" b="0" i="1" smtClean="0">
                          <a:solidFill>
                            <a:schemeClr val="tx1">
                              <a:lumMod val="85000"/>
                              <a:lumOff val="15000"/>
                            </a:schemeClr>
                          </a:solidFill>
                          <a:latin typeface="Cambria Math" panose="02040503050406030204" pitchFamily="18" charset="0"/>
                        </a:rPr>
                        <m:t>≤0</m:t>
                      </m:r>
                    </m:oMath>
                  </m:oMathPara>
                </a14:m>
                <a:endParaRPr lang="it-IT" sz="2000" i="1" dirty="0">
                  <a:solidFill>
                    <a:schemeClr val="tx1">
                      <a:lumMod val="85000"/>
                      <a:lumOff val="15000"/>
                    </a:schemeClr>
                  </a:solidFill>
                  <a:latin typeface="Cambria Math" panose="02040503050406030204" pitchFamily="18" charset="0"/>
                </a:endParaRPr>
              </a:p>
              <a:p>
                <a:pPr algn="ctr"/>
                <a:r>
                  <a:rPr lang="it-IT" sz="2000" dirty="0">
                    <a:solidFill>
                      <a:schemeClr val="tx1">
                        <a:lumMod val="85000"/>
                        <a:lumOff val="15000"/>
                      </a:schemeClr>
                    </a:solidFill>
                    <a:latin typeface="Frutiger" panose="020B0500000000000000" pitchFamily="34" charset="0"/>
                  </a:rPr>
                  <a:t>s</a:t>
                </a:r>
                <a:r>
                  <a:rPr lang="it-IT" sz="2000" b="0" dirty="0">
                    <a:solidFill>
                      <a:schemeClr val="tx1">
                        <a:lumMod val="85000"/>
                        <a:lumOff val="15000"/>
                      </a:schemeClr>
                    </a:solidFill>
                    <a:latin typeface="Frutiger" panose="020B0500000000000000" pitchFamily="34" charset="0"/>
                  </a:rPr>
                  <a:t>pli</a:t>
                </a:r>
                <a:r>
                  <a:rPr lang="it-IT" sz="2000" dirty="0">
                    <a:solidFill>
                      <a:schemeClr val="tx1">
                        <a:lumMod val="85000"/>
                        <a:lumOff val="15000"/>
                      </a:schemeClr>
                    </a:solidFill>
                    <a:latin typeface="Frutiger" panose="020B0500000000000000" pitchFamily="34" charset="0"/>
                  </a:rPr>
                  <a:t>tting </a:t>
                </a:r>
                <a:r>
                  <a:rPr lang="it-IT" sz="2000" dirty="0" err="1">
                    <a:solidFill>
                      <a:schemeClr val="tx1">
                        <a:lumMod val="85000"/>
                        <a:lumOff val="15000"/>
                      </a:schemeClr>
                    </a:solidFill>
                    <a:latin typeface="Frutiger" panose="020B0500000000000000" pitchFamily="34" charset="0"/>
                  </a:rPr>
                  <a:t>is</a:t>
                </a:r>
                <a:r>
                  <a:rPr lang="it-IT" sz="2000" dirty="0">
                    <a:solidFill>
                      <a:schemeClr val="tx1">
                        <a:lumMod val="85000"/>
                        <a:lumOff val="15000"/>
                      </a:schemeClr>
                    </a:solidFill>
                    <a:latin typeface="Frutiger" panose="020B0500000000000000" pitchFamily="34" charset="0"/>
                  </a:rPr>
                  <a:t> </a:t>
                </a:r>
                <a:r>
                  <a:rPr lang="it-IT" sz="2000" u="sng" dirty="0">
                    <a:solidFill>
                      <a:schemeClr val="tx1">
                        <a:lumMod val="85000"/>
                        <a:lumOff val="15000"/>
                      </a:schemeClr>
                    </a:solidFill>
                    <a:latin typeface="Frutiger" panose="020B0500000000000000" pitchFamily="34" charset="0"/>
                  </a:rPr>
                  <a:t>passive</a:t>
                </a:r>
                <a:endParaRPr lang="it-IT" sz="2000" b="0" u="sng" dirty="0">
                  <a:solidFill>
                    <a:schemeClr val="tx1">
                      <a:lumMod val="85000"/>
                      <a:lumOff val="15000"/>
                    </a:schemeClr>
                  </a:solidFill>
                  <a:latin typeface="Frutiger" panose="020B0500000000000000" pitchFamily="34" charset="0"/>
                </a:endParaRPr>
              </a:p>
            </p:txBody>
          </p:sp>
        </mc:Choice>
        <mc:Fallback xmlns="">
          <p:sp>
            <p:nvSpPr>
              <p:cNvPr id="136" name="CasellaDiTesto 135">
                <a:extLst>
                  <a:ext uri="{FF2B5EF4-FFF2-40B4-BE49-F238E27FC236}">
                    <a16:creationId xmlns:a16="http://schemas.microsoft.com/office/drawing/2014/main" id="{F5E7BAF3-D018-B327-2EFB-7B7568C5AC29}"/>
                  </a:ext>
                </a:extLst>
              </p:cNvPr>
              <p:cNvSpPr txBox="1">
                <a:spLocks noRot="1" noChangeAspect="1" noMove="1" noResize="1" noEditPoints="1" noAdjustHandles="1" noChangeArrowheads="1" noChangeShapeType="1" noTextEdit="1"/>
              </p:cNvSpPr>
              <p:nvPr/>
            </p:nvSpPr>
            <p:spPr>
              <a:xfrm>
                <a:off x="4586831" y="3032417"/>
                <a:ext cx="2958704" cy="707886"/>
              </a:xfrm>
              <a:prstGeom prst="rect">
                <a:avLst/>
              </a:prstGeom>
              <a:blipFill>
                <a:blip r:embed="rId22"/>
                <a:stretch>
                  <a:fillRect b="-13675"/>
                </a:stretch>
              </a:blipFill>
            </p:spPr>
            <p:txBody>
              <a:bodyPr/>
              <a:lstStyle/>
              <a:p>
                <a:r>
                  <a:rPr lang="it-IT">
                    <a:noFill/>
                  </a:rPr>
                  <a:t> </a:t>
                </a:r>
              </a:p>
            </p:txBody>
          </p:sp>
        </mc:Fallback>
      </mc:AlternateContent>
      <p:cxnSp>
        <p:nvCxnSpPr>
          <p:cNvPr id="141" name="Connettore 2 140">
            <a:extLst>
              <a:ext uri="{FF2B5EF4-FFF2-40B4-BE49-F238E27FC236}">
                <a16:creationId xmlns:a16="http://schemas.microsoft.com/office/drawing/2014/main" id="{83BD85CA-327C-DC3C-B71B-B49E0F4F8783}"/>
              </a:ext>
            </a:extLst>
          </p:cNvPr>
          <p:cNvCxnSpPr>
            <a:cxnSpLocks/>
          </p:cNvCxnSpPr>
          <p:nvPr/>
        </p:nvCxnSpPr>
        <p:spPr>
          <a:xfrm>
            <a:off x="4981385" y="2922106"/>
            <a:ext cx="2229231" cy="0"/>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p:sp>
        <p:nvSpPr>
          <p:cNvPr id="144" name="CasellaDiTesto 143">
            <a:extLst>
              <a:ext uri="{FF2B5EF4-FFF2-40B4-BE49-F238E27FC236}">
                <a16:creationId xmlns:a16="http://schemas.microsoft.com/office/drawing/2014/main" id="{8E8C6FA7-9812-86B6-DC7C-D06D9F270A4F}"/>
              </a:ext>
            </a:extLst>
          </p:cNvPr>
          <p:cNvSpPr txBox="1"/>
          <p:nvPr/>
        </p:nvSpPr>
        <p:spPr>
          <a:xfrm>
            <a:off x="7300067" y="1002067"/>
            <a:ext cx="3503700" cy="400110"/>
          </a:xfrm>
          <a:prstGeom prst="rect">
            <a:avLst/>
          </a:prstGeom>
          <a:noFill/>
        </p:spPr>
        <p:txBody>
          <a:bodyPr wrap="square" rtlCol="0">
            <a:spAutoFit/>
          </a:bodyPr>
          <a:lstStyle/>
          <a:p>
            <a:r>
              <a:rPr lang="it-IT" sz="2000" dirty="0" err="1">
                <a:solidFill>
                  <a:schemeClr val="bg2">
                    <a:lumMod val="50000"/>
                  </a:schemeClr>
                </a:solidFill>
                <a:latin typeface="Frutiger" panose="020B0500000000000000" pitchFamily="34" charset="0"/>
              </a:rPr>
              <a:t>graph</a:t>
            </a:r>
            <a:r>
              <a:rPr lang="it-IT" sz="2000" dirty="0">
                <a:solidFill>
                  <a:schemeClr val="bg2">
                    <a:lumMod val="50000"/>
                  </a:schemeClr>
                </a:solidFill>
                <a:latin typeface="Frutiger" panose="020B0500000000000000" pitchFamily="34" charset="0"/>
              </a:rPr>
              <a:t> </a:t>
            </a:r>
            <a:r>
              <a:rPr lang="it-IT" sz="2000" dirty="0" err="1">
                <a:solidFill>
                  <a:schemeClr val="bg2">
                    <a:lumMod val="50000"/>
                  </a:schemeClr>
                </a:solidFill>
                <a:latin typeface="Frutiger" panose="020B0500000000000000" pitchFamily="34" charset="0"/>
              </a:rPr>
              <a:t>is</a:t>
            </a:r>
            <a:r>
              <a:rPr lang="it-IT" sz="2000" dirty="0">
                <a:solidFill>
                  <a:schemeClr val="bg2">
                    <a:lumMod val="50000"/>
                  </a:schemeClr>
                </a:solidFill>
                <a:latin typeface="Frutiger" panose="020B0500000000000000" pitchFamily="34" charset="0"/>
              </a:rPr>
              <a:t> </a:t>
            </a:r>
            <a:r>
              <a:rPr lang="it-IT" sz="2000" dirty="0" err="1">
                <a:solidFill>
                  <a:schemeClr val="bg2">
                    <a:lumMod val="50000"/>
                  </a:schemeClr>
                </a:solidFill>
                <a:latin typeface="Frutiger" panose="020B0500000000000000" pitchFamily="34" charset="0"/>
              </a:rPr>
              <a:t>updated</a:t>
            </a:r>
            <a:r>
              <a:rPr lang="it-IT" sz="2000" dirty="0">
                <a:solidFill>
                  <a:schemeClr val="bg2">
                    <a:lumMod val="50000"/>
                  </a:schemeClr>
                </a:solidFill>
                <a:latin typeface="Frutiger" panose="020B0500000000000000" pitchFamily="34" charset="0"/>
              </a:rPr>
              <a:t> </a:t>
            </a:r>
            <a:r>
              <a:rPr lang="it-IT" sz="2000" dirty="0" err="1">
                <a:solidFill>
                  <a:schemeClr val="bg2">
                    <a:lumMod val="50000"/>
                  </a:schemeClr>
                </a:solidFill>
                <a:latin typeface="Frutiger" panose="020B0500000000000000" pitchFamily="34" charset="0"/>
              </a:rPr>
              <a:t>accordingly</a:t>
            </a:r>
            <a:endParaRPr lang="it-IT" sz="2000" dirty="0">
              <a:solidFill>
                <a:schemeClr val="bg2">
                  <a:lumMod val="50000"/>
                </a:schemeClr>
              </a:solidFill>
              <a:latin typeface="Frutiger" panose="020B0500000000000000" pitchFamily="34" charset="0"/>
            </a:endParaRP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DA761C44-55BE-3524-A87C-183E1883171D}"/>
                  </a:ext>
                </a:extLst>
              </p:cNvPr>
              <p:cNvSpPr txBox="1"/>
              <p:nvPr/>
            </p:nvSpPr>
            <p:spPr>
              <a:xfrm>
                <a:off x="5270613" y="2439669"/>
                <a:ext cx="159051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b="0" i="1" dirty="0" smtClean="0">
                              <a:solidFill>
                                <a:schemeClr val="bg2">
                                  <a:lumMod val="50000"/>
                                </a:schemeClr>
                              </a:solidFill>
                              <a:latin typeface="Cambria Math" panose="02040503050406030204" pitchFamily="18" charset="0"/>
                            </a:rPr>
                          </m:ctrlPr>
                        </m:sSubPr>
                        <m:e>
                          <m:r>
                            <a:rPr lang="it-IT" sz="2000" b="0" i="1" dirty="0" smtClean="0">
                              <a:solidFill>
                                <a:schemeClr val="bg2">
                                  <a:lumMod val="50000"/>
                                </a:schemeClr>
                              </a:solidFill>
                              <a:latin typeface="Cambria Math" panose="02040503050406030204" pitchFamily="18" charset="0"/>
                            </a:rPr>
                            <m:t>𝜎</m:t>
                          </m:r>
                        </m:e>
                        <m:sub>
                          <m:r>
                            <a:rPr lang="it-IT" sz="2000" b="0" i="1" dirty="0" smtClean="0">
                              <a:solidFill>
                                <a:schemeClr val="bg2">
                                  <a:lumMod val="50000"/>
                                </a:schemeClr>
                              </a:solidFill>
                              <a:latin typeface="Cambria Math" panose="02040503050406030204" pitchFamily="18" charset="0"/>
                            </a:rPr>
                            <m:t>23</m:t>
                          </m:r>
                        </m:sub>
                      </m:sSub>
                      <m:r>
                        <a:rPr lang="it-IT" sz="2000" b="0" i="1" dirty="0" smtClean="0">
                          <a:solidFill>
                            <a:schemeClr val="bg2">
                              <a:lumMod val="50000"/>
                            </a:schemeClr>
                          </a:solidFill>
                          <a:latin typeface="Cambria Math" panose="02040503050406030204" pitchFamily="18" charset="0"/>
                        </a:rPr>
                        <m:t>, </m:t>
                      </m:r>
                      <m:sSub>
                        <m:sSubPr>
                          <m:ctrlPr>
                            <a:rPr lang="it-IT" sz="2000" b="0" i="1" dirty="0" smtClean="0">
                              <a:solidFill>
                                <a:schemeClr val="bg2">
                                  <a:lumMod val="50000"/>
                                </a:schemeClr>
                              </a:solidFill>
                              <a:latin typeface="Cambria Math" panose="02040503050406030204" pitchFamily="18" charset="0"/>
                            </a:rPr>
                          </m:ctrlPr>
                        </m:sSubPr>
                        <m:e>
                          <m:r>
                            <a:rPr lang="it-IT" sz="2000" b="0" i="1" dirty="0" smtClean="0">
                              <a:solidFill>
                                <a:schemeClr val="bg2">
                                  <a:lumMod val="50000"/>
                                </a:schemeClr>
                              </a:solidFill>
                              <a:latin typeface="Cambria Math" panose="02040503050406030204" pitchFamily="18" charset="0"/>
                            </a:rPr>
                            <m:t>𝜎</m:t>
                          </m:r>
                        </m:e>
                        <m:sub>
                          <m:r>
                            <a:rPr lang="it-IT" sz="2000" b="0" i="1" dirty="0" smtClean="0">
                              <a:solidFill>
                                <a:schemeClr val="bg2">
                                  <a:lumMod val="50000"/>
                                </a:schemeClr>
                              </a:solidFill>
                              <a:latin typeface="Cambria Math" panose="02040503050406030204" pitchFamily="18" charset="0"/>
                            </a:rPr>
                            <m:t>34</m:t>
                          </m:r>
                        </m:sub>
                      </m:sSub>
                      <m:r>
                        <a:rPr lang="it-IT" sz="2000" i="1" dirty="0">
                          <a:solidFill>
                            <a:schemeClr val="bg2">
                              <a:lumMod val="50000"/>
                            </a:schemeClr>
                          </a:solidFill>
                          <a:latin typeface="Cambria Math" panose="02040503050406030204" pitchFamily="18" charset="0"/>
                        </a:rPr>
                        <m:t>←0</m:t>
                      </m:r>
                    </m:oMath>
                  </m:oMathPara>
                </a14:m>
                <a:endParaRPr lang="it-IT" sz="2000" dirty="0">
                  <a:solidFill>
                    <a:schemeClr val="bg2">
                      <a:lumMod val="50000"/>
                    </a:schemeClr>
                  </a:solidFill>
                  <a:latin typeface="Frutiger" panose="020B0500000000000000" pitchFamily="34" charset="0"/>
                </a:endParaRPr>
              </a:p>
            </p:txBody>
          </p:sp>
        </mc:Choice>
        <mc:Fallback xmlns="">
          <p:sp>
            <p:nvSpPr>
              <p:cNvPr id="4" name="CasellaDiTesto 3">
                <a:extLst>
                  <a:ext uri="{FF2B5EF4-FFF2-40B4-BE49-F238E27FC236}">
                    <a16:creationId xmlns:a16="http://schemas.microsoft.com/office/drawing/2014/main" id="{DA761C44-55BE-3524-A87C-183E1883171D}"/>
                  </a:ext>
                </a:extLst>
              </p:cNvPr>
              <p:cNvSpPr txBox="1">
                <a:spLocks noRot="1" noChangeAspect="1" noMove="1" noResize="1" noEditPoints="1" noAdjustHandles="1" noChangeArrowheads="1" noChangeShapeType="1" noTextEdit="1"/>
              </p:cNvSpPr>
              <p:nvPr/>
            </p:nvSpPr>
            <p:spPr>
              <a:xfrm>
                <a:off x="5270613" y="2439669"/>
                <a:ext cx="1590511" cy="400110"/>
              </a:xfrm>
              <a:prstGeom prst="rect">
                <a:avLst/>
              </a:prstGeom>
              <a:blipFill>
                <a:blip r:embed="rId23"/>
                <a:stretch>
                  <a:fillRect b="-1515"/>
                </a:stretch>
              </a:blipFill>
            </p:spPr>
            <p:txBody>
              <a:bodyPr/>
              <a:lstStyle/>
              <a:p>
                <a:r>
                  <a:rPr lang="it-IT">
                    <a:noFill/>
                  </a:rPr>
                  <a:t> </a:t>
                </a:r>
              </a:p>
            </p:txBody>
          </p:sp>
        </mc:Fallback>
      </mc:AlternateContent>
    </p:spTree>
    <p:extLst>
      <p:ext uri="{BB962C8B-B14F-4D97-AF65-F5344CB8AC3E}">
        <p14:creationId xmlns:p14="http://schemas.microsoft.com/office/powerpoint/2010/main" val="127138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magine 101">
            <a:extLst>
              <a:ext uri="{FF2B5EF4-FFF2-40B4-BE49-F238E27FC236}">
                <a16:creationId xmlns:a16="http://schemas.microsoft.com/office/drawing/2014/main" id="{402338C6-AF59-91CA-D845-1F31D6C10FA1}"/>
              </a:ext>
            </a:extLst>
          </p:cNvPr>
          <p:cNvPicPr>
            <a:picLocks noChangeAspect="1"/>
          </p:cNvPicPr>
          <p:nvPr/>
        </p:nvPicPr>
        <p:blipFill>
          <a:blip r:embed="rId3">
            <a:duotone>
              <a:schemeClr val="accent2">
                <a:shade val="45000"/>
                <a:satMod val="135000"/>
              </a:schemeClr>
              <a:prstClr val="white"/>
            </a:duotone>
          </a:blip>
          <a:stretch>
            <a:fillRect/>
          </a:stretch>
        </p:blipFill>
        <p:spPr>
          <a:xfrm rot="5400000" flipH="1" flipV="1">
            <a:off x="8683393" y="1341135"/>
            <a:ext cx="566934" cy="2044529"/>
          </a:xfrm>
          <a:prstGeom prst="rect">
            <a:avLst/>
          </a:prstGeom>
        </p:spPr>
      </p:pic>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Reconfiguration</a:t>
            </a:r>
            <a:r>
              <a:rPr lang="it-IT" sz="3600" b="1" dirty="0">
                <a:solidFill>
                  <a:srgbClr val="822433"/>
                </a:solidFill>
                <a:latin typeface="Frutiger" panose="020B0500000000000000" pitchFamily="34" charset="0"/>
              </a:rPr>
              <a:t> (2)</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13</a:t>
            </a:fld>
            <a:endParaRPr lang="it-IT"/>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7225797B-A90B-F3BC-373E-1EE1C2A731BB}"/>
                  </a:ext>
                </a:extLst>
              </p:cNvPr>
              <p:cNvSpPr txBox="1"/>
              <p:nvPr/>
            </p:nvSpPr>
            <p:spPr>
              <a:xfrm>
                <a:off x="6614763" y="3481818"/>
                <a:ext cx="4592821" cy="26965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sz="2000" i="1" smtClean="0">
                              <a:solidFill>
                                <a:schemeClr val="tx1">
                                  <a:lumMod val="85000"/>
                                  <a:lumOff val="15000"/>
                                </a:schemeClr>
                              </a:solidFill>
                              <a:latin typeface="Cambria Math" panose="02040503050406030204" pitchFamily="18" charset="0"/>
                            </a:rPr>
                          </m:ctrlPr>
                        </m:dPr>
                        <m:e>
                          <m:eqArr>
                            <m:eqArrPr>
                              <m:ctrlPr>
                                <a:rPr lang="it-IT" sz="2000" i="1" smtClean="0">
                                  <a:solidFill>
                                    <a:schemeClr val="tx1">
                                      <a:lumMod val="85000"/>
                                      <a:lumOff val="15000"/>
                                    </a:schemeClr>
                                  </a:solidFill>
                                  <a:latin typeface="Cambria Math" panose="02040503050406030204" pitchFamily="18" charset="0"/>
                                </a:rPr>
                              </m:ctrlPr>
                            </m:eqArrPr>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𝑝</m:t>
                                      </m:r>
                                    </m:e>
                                  </m:acc>
                                </m:e>
                                <m:sub>
                                  <m:r>
                                    <a:rPr lang="it-IT" sz="2000" i="1">
                                      <a:solidFill>
                                        <a:schemeClr val="tx1">
                                          <a:lumMod val="85000"/>
                                          <a:lumOff val="15000"/>
                                        </a:schemeClr>
                                      </a:solidFill>
                                      <a:latin typeface="Cambria Math" panose="02040503050406030204" pitchFamily="18" charset="0"/>
                                    </a:rPr>
                                    <m:t>2</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i="1">
                                      <a:solidFill>
                                        <a:schemeClr val="tx1">
                                          <a:lumMod val="85000"/>
                                          <a:lumOff val="15000"/>
                                        </a:schemeClr>
                                      </a:solidFill>
                                      <a:latin typeface="Cambria Math" panose="02040503050406030204" pitchFamily="18" charset="0"/>
                                    </a:rPr>
                                    <m:t>2</m:t>
                                  </m:r>
                                </m:sub>
                              </m:sSub>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i="1">
                                          <a:solidFill>
                                            <a:schemeClr val="tx1">
                                              <a:lumMod val="85000"/>
                                              <a:lumOff val="15000"/>
                                            </a:schemeClr>
                                          </a:solidFill>
                                          <a:latin typeface="Cambria Math" panose="02040503050406030204" pitchFamily="18" charset="0"/>
                                        </a:rPr>
                                        <m:t>2</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2</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2</m:t>
                                      </m:r>
                                    </m:sub>
                                  </m:sSub>
                                </m:den>
                              </m:f>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12</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2</m:t>
                                  </m:r>
                                  <m:r>
                                    <a:rPr lang="it-IT" sz="2000" b="0" i="1" smtClean="0">
                                      <a:solidFill>
                                        <a:schemeClr val="tx1">
                                          <a:lumMod val="85000"/>
                                          <a:lumOff val="15000"/>
                                        </a:schemeClr>
                                      </a:solidFill>
                                      <a:latin typeface="Cambria Math" panose="02040503050406030204" pitchFamily="18" charset="0"/>
                                    </a:rPr>
                                    <m:t>4</m:t>
                                  </m:r>
                                </m:sub>
                              </m:sSub>
                            </m:e>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𝑝</m:t>
                                      </m:r>
                                    </m:e>
                                  </m:acc>
                                </m:e>
                                <m:sub>
                                  <m:r>
                                    <a:rPr lang="it-IT" sz="2000" i="1">
                                      <a:solidFill>
                                        <a:schemeClr val="tx1">
                                          <a:lumMod val="85000"/>
                                          <a:lumOff val="15000"/>
                                        </a:schemeClr>
                                      </a:solidFill>
                                      <a:latin typeface="Cambria Math" panose="02040503050406030204" pitchFamily="18" charset="0"/>
                                    </a:rPr>
                                    <m:t>4</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b="0" i="1" smtClean="0">
                                      <a:solidFill>
                                        <a:schemeClr val="tx1">
                                          <a:lumMod val="85000"/>
                                          <a:lumOff val="15000"/>
                                        </a:schemeClr>
                                      </a:solidFill>
                                      <a:latin typeface="Cambria Math" panose="02040503050406030204" pitchFamily="18" charset="0"/>
                                    </a:rPr>
                                    <m:t>3</m:t>
                                  </m:r>
                                </m:sub>
                              </m:sSub>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i="1">
                                          <a:solidFill>
                                            <a:schemeClr val="tx1">
                                              <a:lumMod val="85000"/>
                                              <a:lumOff val="15000"/>
                                            </a:schemeClr>
                                          </a:solidFill>
                                          <a:latin typeface="Cambria Math" panose="02040503050406030204" pitchFamily="18" charset="0"/>
                                        </a:rPr>
                                        <m:t>3</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3</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3</m:t>
                                      </m:r>
                                    </m:sub>
                                  </m:sSub>
                                </m:den>
                              </m:f>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b="0" i="1" smtClean="0">
                                      <a:solidFill>
                                        <a:schemeClr val="tx1">
                                          <a:lumMod val="85000"/>
                                          <a:lumOff val="15000"/>
                                        </a:schemeClr>
                                      </a:solidFill>
                                      <a:latin typeface="Cambria Math" panose="02040503050406030204" pitchFamily="18" charset="0"/>
                                    </a:rPr>
                                    <m:t>24</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𝑓</m:t>
                                  </m:r>
                                </m:e>
                                <m:sub>
                                  <m:r>
                                    <a:rPr lang="it-IT" sz="2000" i="1">
                                      <a:solidFill>
                                        <a:schemeClr val="tx1">
                                          <a:lumMod val="85000"/>
                                          <a:lumOff val="15000"/>
                                        </a:schemeClr>
                                      </a:solidFill>
                                      <a:latin typeface="Cambria Math" panose="02040503050406030204" pitchFamily="18" charset="0"/>
                                    </a:rPr>
                                    <m:t>41</m:t>
                                  </m:r>
                                </m:sub>
                              </m:sSub>
                            </m:e>
                            <m:e>
                              <m:sSub>
                                <m:sSubPr>
                                  <m:ctrlPr>
                                    <a:rPr lang="it-IT" sz="2000" i="1">
                                      <a:solidFill>
                                        <a:schemeClr val="tx1">
                                          <a:lumMod val="85000"/>
                                          <a:lumOff val="15000"/>
                                        </a:schemeClr>
                                      </a:solidFill>
                                      <a:latin typeface="Cambria Math" panose="02040503050406030204" pitchFamily="18" charset="0"/>
                                    </a:rPr>
                                  </m:ctrlPr>
                                </m:sSub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𝜉</m:t>
                                      </m:r>
                                    </m:e>
                                  </m:acc>
                                </m:e>
                                <m:sub>
                                  <m:r>
                                    <a:rPr lang="it-IT" sz="2000" b="0" i="1" smtClean="0">
                                      <a:solidFill>
                                        <a:schemeClr val="tx1">
                                          <a:lumMod val="85000"/>
                                          <a:lumOff val="15000"/>
                                        </a:schemeClr>
                                      </a:solidFill>
                                      <a:latin typeface="Cambria Math" panose="02040503050406030204" pitchFamily="18" charset="0"/>
                                    </a:rPr>
                                    <m:t>24</m:t>
                                  </m:r>
                                </m:sub>
                              </m:sSub>
                              <m:r>
                                <a:rPr lang="it-IT" sz="2000" i="1">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𝜂</m:t>
                                  </m:r>
                                </m:e>
                                <m:sub>
                                  <m:r>
                                    <a:rPr lang="it-IT" sz="2000" b="0" i="1" smtClean="0">
                                      <a:solidFill>
                                        <a:schemeClr val="tx1">
                                          <a:lumMod val="85000"/>
                                          <a:lumOff val="15000"/>
                                        </a:schemeClr>
                                      </a:solidFill>
                                      <a:latin typeface="Cambria Math" panose="02040503050406030204" pitchFamily="18" charset="0"/>
                                    </a:rPr>
                                    <m:t>24</m:t>
                                  </m:r>
                                </m:sub>
                              </m:sSub>
                            </m:e>
                          </m:eqArr>
                        </m:e>
                      </m:d>
                    </m:oMath>
                  </m:oMathPara>
                </a14:m>
                <a:endParaRPr lang="it-IT" sz="2000" b="0" i="1" dirty="0">
                  <a:solidFill>
                    <a:schemeClr val="tx1">
                      <a:lumMod val="85000"/>
                      <a:lumOff val="15000"/>
                    </a:schemeClr>
                  </a:solidFill>
                  <a:latin typeface="Cambria Math" panose="02040503050406030204" pitchFamily="18" charset="0"/>
                </a:endParaRPr>
              </a:p>
              <a:p>
                <a:endParaRPr lang="it-IT" sz="2000" b="0" i="1" dirty="0">
                  <a:solidFill>
                    <a:schemeClr val="tx1">
                      <a:lumMod val="85000"/>
                      <a:lumOff val="1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2000" i="1">
                          <a:solidFill>
                            <a:schemeClr val="tx1">
                              <a:lumMod val="85000"/>
                              <a:lumOff val="15000"/>
                            </a:schemeClr>
                          </a:solidFill>
                          <a:latin typeface="Cambria Math" panose="02040503050406030204" pitchFamily="18" charset="0"/>
                        </a:rPr>
                        <m:t>𝑈</m:t>
                      </m:r>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𝑞</m:t>
                              </m:r>
                            </m:e>
                            <m:sub>
                              <m:r>
                                <a:rPr lang="it-IT" sz="2000" i="1">
                                  <a:solidFill>
                                    <a:schemeClr val="tx1">
                                      <a:lumMod val="85000"/>
                                      <a:lumOff val="15000"/>
                                    </a:schemeClr>
                                  </a:solidFill>
                                  <a:latin typeface="Cambria Math" panose="02040503050406030204" pitchFamily="18" charset="0"/>
                                </a:rPr>
                                <m:t>2</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𝑞</m:t>
                              </m:r>
                            </m:e>
                            <m:sub>
                              <m:r>
                                <a:rPr lang="it-IT" sz="2000" i="1">
                                  <a:solidFill>
                                    <a:schemeClr val="tx1">
                                      <a:lumMod val="85000"/>
                                      <a:lumOff val="15000"/>
                                    </a:schemeClr>
                                  </a:solidFill>
                                  <a:latin typeface="Cambria Math" panose="02040503050406030204" pitchFamily="18" charset="0"/>
                                </a:rPr>
                                <m:t>4</m:t>
                              </m:r>
                            </m:sub>
                          </m:sSub>
                        </m:e>
                      </m:d>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𝑈</m:t>
                      </m:r>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𝜉</m:t>
                              </m:r>
                            </m:e>
                            <m:sub>
                              <m:r>
                                <a:rPr lang="it-IT" sz="2000" i="1">
                                  <a:solidFill>
                                    <a:schemeClr val="tx1">
                                      <a:lumMod val="85000"/>
                                      <a:lumOff val="15000"/>
                                    </a:schemeClr>
                                  </a:solidFill>
                                  <a:latin typeface="Cambria Math" panose="02040503050406030204" pitchFamily="18" charset="0"/>
                                </a:rPr>
                                <m:t>24</m:t>
                              </m:r>
                            </m:sub>
                          </m:sSub>
                        </m:e>
                      </m:d>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𝑈</m:t>
                      </m:r>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𝑑</m:t>
                              </m:r>
                            </m:e>
                            <m:sub>
                              <m:r>
                                <a:rPr lang="it-IT" sz="2000" i="1">
                                  <a:solidFill>
                                    <a:schemeClr val="tx1">
                                      <a:lumMod val="85000"/>
                                      <a:lumOff val="15000"/>
                                    </a:schemeClr>
                                  </a:solidFill>
                                  <a:latin typeface="Cambria Math" panose="02040503050406030204" pitchFamily="18" charset="0"/>
                                </a:rPr>
                                <m:t>24</m:t>
                              </m:r>
                            </m:sub>
                          </m:sSub>
                        </m:e>
                      </m:d>
                      <m:r>
                        <a:rPr lang="it-IT" sz="2000" i="1">
                          <a:solidFill>
                            <a:schemeClr val="tx1">
                              <a:lumMod val="85000"/>
                              <a:lumOff val="15000"/>
                            </a:schemeClr>
                          </a:solidFill>
                          <a:latin typeface="Cambria Math" panose="02040503050406030204" pitchFamily="18" charset="0"/>
                        </a:rPr>
                        <m:t>≥0</m:t>
                      </m:r>
                    </m:oMath>
                  </m:oMathPara>
                </a14:m>
                <a:endParaRPr lang="it-IT" sz="2000" b="0" i="1" dirty="0">
                  <a:solidFill>
                    <a:schemeClr val="tx1">
                      <a:lumMod val="85000"/>
                      <a:lumOff val="1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𝜉</m:t>
                          </m:r>
                        </m:e>
                        <m:sub>
                          <m:r>
                            <a:rPr lang="it-IT" sz="2000" b="0" i="1" smtClean="0">
                              <a:solidFill>
                                <a:schemeClr val="tx1">
                                  <a:lumMod val="85000"/>
                                  <a:lumOff val="15000"/>
                                </a:schemeClr>
                              </a:solidFill>
                              <a:latin typeface="Cambria Math" panose="02040503050406030204" pitchFamily="18" charset="0"/>
                            </a:rPr>
                            <m:t>24</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𝑞</m:t>
                          </m:r>
                        </m:e>
                        <m:sub>
                          <m:r>
                            <a:rPr lang="it-IT" sz="2000" b="0" i="1" smtClean="0">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𝑞</m:t>
                          </m:r>
                        </m:e>
                        <m:sub>
                          <m:r>
                            <a:rPr lang="it-IT" sz="2000" b="0" i="1" smtClean="0">
                              <a:solidFill>
                                <a:schemeClr val="tx1">
                                  <a:lumMod val="85000"/>
                                  <a:lumOff val="15000"/>
                                </a:schemeClr>
                              </a:solidFill>
                              <a:latin typeface="Cambria Math" panose="02040503050406030204" pitchFamily="18" charset="0"/>
                            </a:rPr>
                            <m:t>4</m:t>
                          </m:r>
                        </m:sub>
                      </m:sSub>
                    </m:oMath>
                  </m:oMathPara>
                </a14:m>
                <a:endParaRPr lang="it-IT" sz="2000" b="0" i="1" dirty="0">
                  <a:solidFill>
                    <a:schemeClr val="tx1">
                      <a:lumMod val="85000"/>
                      <a:lumOff val="15000"/>
                    </a:schemeClr>
                  </a:solidFill>
                  <a:latin typeface="Cambria Math" panose="02040503050406030204" pitchFamily="18" charset="0"/>
                </a:endParaRPr>
              </a:p>
            </p:txBody>
          </p:sp>
        </mc:Choice>
        <mc:Fallback xmlns="">
          <p:sp>
            <p:nvSpPr>
              <p:cNvPr id="27" name="CasellaDiTesto 26">
                <a:extLst>
                  <a:ext uri="{FF2B5EF4-FFF2-40B4-BE49-F238E27FC236}">
                    <a16:creationId xmlns:a16="http://schemas.microsoft.com/office/drawing/2014/main" id="{7225797B-A90B-F3BC-373E-1EE1C2A731BB}"/>
                  </a:ext>
                </a:extLst>
              </p:cNvPr>
              <p:cNvSpPr txBox="1">
                <a:spLocks noRot="1" noChangeAspect="1" noMove="1" noResize="1" noEditPoints="1" noAdjustHandles="1" noChangeArrowheads="1" noChangeShapeType="1" noTextEdit="1"/>
              </p:cNvSpPr>
              <p:nvPr/>
            </p:nvSpPr>
            <p:spPr>
              <a:xfrm>
                <a:off x="6614763" y="3481818"/>
                <a:ext cx="4592821" cy="2696507"/>
              </a:xfrm>
              <a:prstGeom prst="rect">
                <a:avLst/>
              </a:prstGeom>
              <a:blipFill>
                <a:blip r:embed="rId5"/>
                <a:stretch>
                  <a:fillRect b="-3386"/>
                </a:stretch>
              </a:blipFill>
            </p:spPr>
            <p:txBody>
              <a:bodyPr/>
              <a:lstStyle/>
              <a:p>
                <a:r>
                  <a:rPr lang="it-IT">
                    <a:noFill/>
                  </a:rPr>
                  <a:t> </a:t>
                </a:r>
              </a:p>
            </p:txBody>
          </p:sp>
        </mc:Fallback>
      </mc:AlternateContent>
      <p:grpSp>
        <p:nvGrpSpPr>
          <p:cNvPr id="29" name="Gruppo 28">
            <a:extLst>
              <a:ext uri="{FF2B5EF4-FFF2-40B4-BE49-F238E27FC236}">
                <a16:creationId xmlns:a16="http://schemas.microsoft.com/office/drawing/2014/main" id="{4BE85262-FFF3-A5CC-29A4-0947F1E51B00}"/>
              </a:ext>
            </a:extLst>
          </p:cNvPr>
          <p:cNvGrpSpPr/>
          <p:nvPr/>
        </p:nvGrpSpPr>
        <p:grpSpPr>
          <a:xfrm>
            <a:off x="1520380" y="1965625"/>
            <a:ext cx="3288469" cy="1362483"/>
            <a:chOff x="1428005" y="2684360"/>
            <a:chExt cx="3288469" cy="1362483"/>
          </a:xfrm>
        </p:grpSpPr>
        <p:grpSp>
          <p:nvGrpSpPr>
            <p:cNvPr id="30" name="Gruppo 29">
              <a:extLst>
                <a:ext uri="{FF2B5EF4-FFF2-40B4-BE49-F238E27FC236}">
                  <a16:creationId xmlns:a16="http://schemas.microsoft.com/office/drawing/2014/main" id="{7F0CB476-BF19-CC9F-22DE-15D662E8D3C8}"/>
                </a:ext>
              </a:extLst>
            </p:cNvPr>
            <p:cNvGrpSpPr>
              <a:grpSpLocks noChangeAspect="1"/>
            </p:cNvGrpSpPr>
            <p:nvPr/>
          </p:nvGrpSpPr>
          <p:grpSpPr>
            <a:xfrm>
              <a:off x="1840463" y="2684360"/>
              <a:ext cx="2479918" cy="1028911"/>
              <a:chOff x="933842" y="4145916"/>
              <a:chExt cx="1783499" cy="739969"/>
            </a:xfrm>
          </p:grpSpPr>
          <p:pic>
            <p:nvPicPr>
              <p:cNvPr id="43" name="Immagine 42">
                <a:extLst>
                  <a:ext uri="{FF2B5EF4-FFF2-40B4-BE49-F238E27FC236}">
                    <a16:creationId xmlns:a16="http://schemas.microsoft.com/office/drawing/2014/main" id="{FF26F058-9225-C095-CF60-ABEEB10CCEF5}"/>
                  </a:ext>
                </a:extLst>
              </p:cNvPr>
              <p:cNvPicPr>
                <a:picLocks noChangeAspect="1"/>
              </p:cNvPicPr>
              <p:nvPr/>
            </p:nvPicPr>
            <p:blipFill>
              <a:blip r:embed="rId3">
                <a:duotone>
                  <a:schemeClr val="accent2">
                    <a:shade val="45000"/>
                    <a:satMod val="135000"/>
                  </a:schemeClr>
                  <a:prstClr val="white"/>
                </a:duotone>
              </a:blip>
              <a:stretch>
                <a:fillRect/>
              </a:stretch>
            </p:blipFill>
            <p:spPr>
              <a:xfrm rot="17568062" flipV="1">
                <a:off x="1196973" y="4156590"/>
                <a:ext cx="516587" cy="800934"/>
              </a:xfrm>
              <a:prstGeom prst="rect">
                <a:avLst/>
              </a:prstGeom>
            </p:spPr>
          </p:pic>
          <p:pic>
            <p:nvPicPr>
              <p:cNvPr id="44" name="Immagine 43">
                <a:extLst>
                  <a:ext uri="{FF2B5EF4-FFF2-40B4-BE49-F238E27FC236}">
                    <a16:creationId xmlns:a16="http://schemas.microsoft.com/office/drawing/2014/main" id="{09B4F819-8763-9AB1-C26A-2B0F39CF8B6A}"/>
                  </a:ext>
                </a:extLst>
              </p:cNvPr>
              <p:cNvPicPr>
                <a:picLocks noChangeAspect="1"/>
              </p:cNvPicPr>
              <p:nvPr/>
            </p:nvPicPr>
            <p:blipFill>
              <a:blip r:embed="rId3">
                <a:duotone>
                  <a:schemeClr val="accent2">
                    <a:shade val="45000"/>
                    <a:satMod val="135000"/>
                  </a:schemeClr>
                  <a:prstClr val="white"/>
                </a:duotone>
              </a:blip>
              <a:stretch>
                <a:fillRect/>
              </a:stretch>
            </p:blipFill>
            <p:spPr>
              <a:xfrm rot="4031938" flipH="1" flipV="1">
                <a:off x="1941620" y="4171220"/>
                <a:ext cx="516587" cy="800934"/>
              </a:xfrm>
              <a:prstGeom prst="rect">
                <a:avLst/>
              </a:prstGeom>
            </p:spPr>
          </p:pic>
          <p:grpSp>
            <p:nvGrpSpPr>
              <p:cNvPr id="45" name="Gruppo 44">
                <a:extLst>
                  <a:ext uri="{FF2B5EF4-FFF2-40B4-BE49-F238E27FC236}">
                    <a16:creationId xmlns:a16="http://schemas.microsoft.com/office/drawing/2014/main" id="{F9BC639C-E020-ADBC-606F-C8712B3593F7}"/>
                  </a:ext>
                </a:extLst>
              </p:cNvPr>
              <p:cNvGrpSpPr>
                <a:grpSpLocks noChangeAspect="1"/>
              </p:cNvGrpSpPr>
              <p:nvPr/>
            </p:nvGrpSpPr>
            <p:grpSpPr>
              <a:xfrm>
                <a:off x="933842" y="4145916"/>
                <a:ext cx="1783499" cy="739969"/>
                <a:chOff x="857809" y="3324481"/>
                <a:chExt cx="2472799" cy="1025958"/>
              </a:xfrm>
            </p:grpSpPr>
            <p:pic>
              <p:nvPicPr>
                <p:cNvPr id="52" name="Immagine 51">
                  <a:extLst>
                    <a:ext uri="{FF2B5EF4-FFF2-40B4-BE49-F238E27FC236}">
                      <a16:creationId xmlns:a16="http://schemas.microsoft.com/office/drawing/2014/main" id="{A867D7FD-B41A-1627-3909-D271386B6EFD}"/>
                    </a:ext>
                  </a:extLst>
                </p:cNvPr>
                <p:cNvPicPr>
                  <a:picLocks noChangeAspect="1"/>
                </p:cNvPicPr>
                <p:nvPr/>
              </p:nvPicPr>
              <p:blipFill>
                <a:blip r:embed="rId6"/>
                <a:stretch>
                  <a:fillRect/>
                </a:stretch>
              </p:blipFill>
              <p:spPr>
                <a:xfrm>
                  <a:off x="857809" y="3324483"/>
                  <a:ext cx="549864" cy="549864"/>
                </a:xfrm>
                <a:prstGeom prst="rect">
                  <a:avLst/>
                </a:prstGeom>
              </p:spPr>
            </p:pic>
            <p:pic>
              <p:nvPicPr>
                <p:cNvPr id="47" name="Immagine 46">
                  <a:extLst>
                    <a:ext uri="{FF2B5EF4-FFF2-40B4-BE49-F238E27FC236}">
                      <a16:creationId xmlns:a16="http://schemas.microsoft.com/office/drawing/2014/main" id="{A5AAD665-C751-BCBC-C1AD-31B756E4AF9C}"/>
                    </a:ext>
                  </a:extLst>
                </p:cNvPr>
                <p:cNvPicPr>
                  <a:picLocks noChangeAspect="1"/>
                </p:cNvPicPr>
                <p:nvPr/>
              </p:nvPicPr>
              <p:blipFill>
                <a:blip r:embed="rId6"/>
                <a:stretch>
                  <a:fillRect/>
                </a:stretch>
              </p:blipFill>
              <p:spPr>
                <a:xfrm>
                  <a:off x="1813721" y="3800575"/>
                  <a:ext cx="549864" cy="549864"/>
                </a:xfrm>
                <a:prstGeom prst="rect">
                  <a:avLst/>
                </a:prstGeom>
              </p:spPr>
            </p:pic>
            <p:sp>
              <p:nvSpPr>
                <p:cNvPr id="48" name="Segnaposto contenuto 2">
                  <a:extLst>
                    <a:ext uri="{FF2B5EF4-FFF2-40B4-BE49-F238E27FC236}">
                      <a16:creationId xmlns:a16="http://schemas.microsoft.com/office/drawing/2014/main" id="{3718AB1B-2A56-6CD8-A601-29B5F9AD4601}"/>
                    </a:ext>
                  </a:extLst>
                </p:cNvPr>
                <p:cNvSpPr txBox="1">
                  <a:spLocks/>
                </p:cNvSpPr>
                <p:nvPr/>
              </p:nvSpPr>
              <p:spPr>
                <a:xfrm>
                  <a:off x="2844715" y="3497426"/>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3</a:t>
                  </a:r>
                </a:p>
                <a:p>
                  <a:pPr marL="0" indent="0">
                    <a:buNone/>
                  </a:pPr>
                  <a:endParaRPr lang="en-US" sz="2000" dirty="0">
                    <a:latin typeface="Frutiger" panose="020B0500000000000000" pitchFamily="34" charset="0"/>
                  </a:endParaRPr>
                </a:p>
              </p:txBody>
            </p:sp>
            <p:pic>
              <p:nvPicPr>
                <p:cNvPr id="49" name="Immagine 48">
                  <a:extLst>
                    <a:ext uri="{FF2B5EF4-FFF2-40B4-BE49-F238E27FC236}">
                      <a16:creationId xmlns:a16="http://schemas.microsoft.com/office/drawing/2014/main" id="{1A2FFB8F-EEB4-7C29-936D-495802D7E644}"/>
                    </a:ext>
                  </a:extLst>
                </p:cNvPr>
                <p:cNvPicPr>
                  <a:picLocks noChangeAspect="1"/>
                </p:cNvPicPr>
                <p:nvPr/>
              </p:nvPicPr>
              <p:blipFill>
                <a:blip r:embed="rId6"/>
                <a:stretch>
                  <a:fillRect/>
                </a:stretch>
              </p:blipFill>
              <p:spPr>
                <a:xfrm>
                  <a:off x="2780744" y="3324481"/>
                  <a:ext cx="549864" cy="549864"/>
                </a:xfrm>
                <a:prstGeom prst="rect">
                  <a:avLst/>
                </a:prstGeom>
              </p:spPr>
            </p:pic>
          </p:grpSp>
        </p:grpSp>
        <mc:AlternateContent xmlns:mc="http://schemas.openxmlformats.org/markup-compatibility/2006" xmlns:a14="http://schemas.microsoft.com/office/drawing/2010/main">
          <mc:Choice Requires="a14">
            <p:sp>
              <p:nvSpPr>
                <p:cNvPr id="31" name="Segnaposto contenuto 2">
                  <a:extLst>
                    <a:ext uri="{FF2B5EF4-FFF2-40B4-BE49-F238E27FC236}">
                      <a16:creationId xmlns:a16="http://schemas.microsoft.com/office/drawing/2014/main" id="{1510D284-3E23-2384-0743-4EC630C3A24D}"/>
                    </a:ext>
                  </a:extLst>
                </p:cNvPr>
                <p:cNvSpPr txBox="1">
                  <a:spLocks/>
                </p:cNvSpPr>
                <p:nvPr/>
              </p:nvSpPr>
              <p:spPr>
                <a:xfrm>
                  <a:off x="2893027" y="3618790"/>
                  <a:ext cx="329282" cy="4280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1</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31" name="Segnaposto contenuto 2">
                  <a:extLst>
                    <a:ext uri="{FF2B5EF4-FFF2-40B4-BE49-F238E27FC236}">
                      <a16:creationId xmlns:a16="http://schemas.microsoft.com/office/drawing/2014/main" id="{1510D284-3E23-2384-0743-4EC630C3A24D}"/>
                    </a:ext>
                  </a:extLst>
                </p:cNvPr>
                <p:cNvSpPr txBox="1">
                  <a:spLocks noRot="1" noChangeAspect="1" noMove="1" noResize="1" noEditPoints="1" noAdjustHandles="1" noChangeArrowheads="1" noChangeShapeType="1" noTextEdit="1"/>
                </p:cNvSpPr>
                <p:nvPr/>
              </p:nvSpPr>
              <p:spPr>
                <a:xfrm>
                  <a:off x="2893027" y="3618790"/>
                  <a:ext cx="329282" cy="428053"/>
                </a:xfrm>
                <a:prstGeom prst="rect">
                  <a:avLst/>
                </a:prstGeom>
                <a:blipFill>
                  <a:blip r:embed="rId7"/>
                  <a:stretch>
                    <a:fillRect r="-370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Segnaposto contenuto 2">
                  <a:extLst>
                    <a:ext uri="{FF2B5EF4-FFF2-40B4-BE49-F238E27FC236}">
                      <a16:creationId xmlns:a16="http://schemas.microsoft.com/office/drawing/2014/main" id="{5F41ED3E-DF7C-F5EC-7C9E-0AE987E74593}"/>
                    </a:ext>
                  </a:extLst>
                </p:cNvPr>
                <p:cNvSpPr txBox="1">
                  <a:spLocks/>
                </p:cNvSpPr>
                <p:nvPr/>
              </p:nvSpPr>
              <p:spPr>
                <a:xfrm>
                  <a:off x="4203863" y="2770226"/>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2</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35" name="Segnaposto contenuto 2">
                  <a:extLst>
                    <a:ext uri="{FF2B5EF4-FFF2-40B4-BE49-F238E27FC236}">
                      <a16:creationId xmlns:a16="http://schemas.microsoft.com/office/drawing/2014/main" id="{5F41ED3E-DF7C-F5EC-7C9E-0AE987E74593}"/>
                    </a:ext>
                  </a:extLst>
                </p:cNvPr>
                <p:cNvSpPr txBox="1">
                  <a:spLocks noRot="1" noChangeAspect="1" noMove="1" noResize="1" noEditPoints="1" noAdjustHandles="1" noChangeArrowheads="1" noChangeShapeType="1" noTextEdit="1"/>
                </p:cNvSpPr>
                <p:nvPr/>
              </p:nvSpPr>
              <p:spPr>
                <a:xfrm>
                  <a:off x="4203863" y="2770226"/>
                  <a:ext cx="512611" cy="465740"/>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7" name="Segnaposto contenuto 2">
                  <a:extLst>
                    <a:ext uri="{FF2B5EF4-FFF2-40B4-BE49-F238E27FC236}">
                      <a16:creationId xmlns:a16="http://schemas.microsoft.com/office/drawing/2014/main" id="{88BC3663-30F1-D54B-28C3-22C5004BEF4F}"/>
                    </a:ext>
                  </a:extLst>
                </p:cNvPr>
                <p:cNvSpPr txBox="1">
                  <a:spLocks/>
                </p:cNvSpPr>
                <p:nvPr/>
              </p:nvSpPr>
              <p:spPr>
                <a:xfrm>
                  <a:off x="1428005" y="2758343"/>
                  <a:ext cx="569788" cy="642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4</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37" name="Segnaposto contenuto 2">
                  <a:extLst>
                    <a:ext uri="{FF2B5EF4-FFF2-40B4-BE49-F238E27FC236}">
                      <a16:creationId xmlns:a16="http://schemas.microsoft.com/office/drawing/2014/main" id="{88BC3663-30F1-D54B-28C3-22C5004BEF4F}"/>
                    </a:ext>
                  </a:extLst>
                </p:cNvPr>
                <p:cNvSpPr txBox="1">
                  <a:spLocks noRot="1" noChangeAspect="1" noMove="1" noResize="1" noEditPoints="1" noAdjustHandles="1" noChangeArrowheads="1" noChangeShapeType="1" noTextEdit="1"/>
                </p:cNvSpPr>
                <p:nvPr/>
              </p:nvSpPr>
              <p:spPr>
                <a:xfrm>
                  <a:off x="1428005" y="2758343"/>
                  <a:ext cx="569788" cy="642080"/>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Segnaposto contenuto 2">
                  <a:extLst>
                    <a:ext uri="{FF2B5EF4-FFF2-40B4-BE49-F238E27FC236}">
                      <a16:creationId xmlns:a16="http://schemas.microsoft.com/office/drawing/2014/main" id="{EDBBBA04-1B52-0852-41C3-E5012C2E086D}"/>
                    </a:ext>
                  </a:extLst>
                </p:cNvPr>
                <p:cNvSpPr txBox="1">
                  <a:spLocks/>
                </p:cNvSpPr>
                <p:nvPr/>
              </p:nvSpPr>
              <p:spPr>
                <a:xfrm>
                  <a:off x="3560726" y="3384665"/>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12</m:t>
                            </m:r>
                          </m:sub>
                        </m:sSub>
                      </m:oMath>
                    </m:oMathPara>
                  </a14:m>
                  <a:endParaRPr lang="it-IT" sz="1700" b="0" dirty="0">
                    <a:solidFill>
                      <a:schemeClr val="tx1">
                        <a:lumMod val="85000"/>
                        <a:lumOff val="15000"/>
                      </a:schemeClr>
                    </a:solidFill>
                    <a:latin typeface="Frutiger" panose="020B0500000000000000" pitchFamily="34" charset="0"/>
                  </a:endParaRPr>
                </a:p>
                <a:p>
                  <a:pPr marL="0" indent="0" algn="just">
                    <a:buNone/>
                  </a:pPr>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38" name="Segnaposto contenuto 2">
                  <a:extLst>
                    <a:ext uri="{FF2B5EF4-FFF2-40B4-BE49-F238E27FC236}">
                      <a16:creationId xmlns:a16="http://schemas.microsoft.com/office/drawing/2014/main" id="{EDBBBA04-1B52-0852-41C3-E5012C2E086D}"/>
                    </a:ext>
                  </a:extLst>
                </p:cNvPr>
                <p:cNvSpPr txBox="1">
                  <a:spLocks noRot="1" noChangeAspect="1" noMove="1" noResize="1" noEditPoints="1" noAdjustHandles="1" noChangeArrowheads="1" noChangeShapeType="1" noTextEdit="1"/>
                </p:cNvSpPr>
                <p:nvPr/>
              </p:nvSpPr>
              <p:spPr>
                <a:xfrm>
                  <a:off x="3560726" y="3384665"/>
                  <a:ext cx="512611" cy="465740"/>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Segnaposto contenuto 2">
                  <a:extLst>
                    <a:ext uri="{FF2B5EF4-FFF2-40B4-BE49-F238E27FC236}">
                      <a16:creationId xmlns:a16="http://schemas.microsoft.com/office/drawing/2014/main" id="{52F19123-E26E-958B-6E42-3001BC948AA9}"/>
                    </a:ext>
                  </a:extLst>
                </p:cNvPr>
                <p:cNvSpPr txBox="1">
                  <a:spLocks/>
                </p:cNvSpPr>
                <p:nvPr/>
              </p:nvSpPr>
              <p:spPr>
                <a:xfrm>
                  <a:off x="2124730" y="3361172"/>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41</m:t>
                            </m:r>
                          </m:sub>
                        </m:sSub>
                      </m:oMath>
                    </m:oMathPara>
                  </a14:m>
                  <a:endParaRPr lang="it-IT" sz="1700" b="0" dirty="0">
                    <a:solidFill>
                      <a:schemeClr val="tx1">
                        <a:lumMod val="85000"/>
                        <a:lumOff val="15000"/>
                      </a:schemeClr>
                    </a:solidFill>
                    <a:latin typeface="Frutiger" panose="020B0500000000000000" pitchFamily="34" charset="0"/>
                  </a:endParaRPr>
                </a:p>
              </p:txBody>
            </p:sp>
          </mc:Choice>
          <mc:Fallback xmlns="">
            <p:sp>
              <p:nvSpPr>
                <p:cNvPr id="41" name="Segnaposto contenuto 2">
                  <a:extLst>
                    <a:ext uri="{FF2B5EF4-FFF2-40B4-BE49-F238E27FC236}">
                      <a16:creationId xmlns:a16="http://schemas.microsoft.com/office/drawing/2014/main" id="{52F19123-E26E-958B-6E42-3001BC948AA9}"/>
                    </a:ext>
                  </a:extLst>
                </p:cNvPr>
                <p:cNvSpPr txBox="1">
                  <a:spLocks noRot="1" noChangeAspect="1" noMove="1" noResize="1" noEditPoints="1" noAdjustHandles="1" noChangeArrowheads="1" noChangeShapeType="1" noTextEdit="1"/>
                </p:cNvSpPr>
                <p:nvPr/>
              </p:nvSpPr>
              <p:spPr>
                <a:xfrm>
                  <a:off x="2124730" y="3361172"/>
                  <a:ext cx="512611" cy="465740"/>
                </a:xfrm>
                <a:prstGeom prst="rect">
                  <a:avLst/>
                </a:prstGeom>
                <a:blipFill>
                  <a:blip r:embed="rId11"/>
                  <a:stretch>
                    <a:fillRect/>
                  </a:stretch>
                </a:blipFill>
              </p:spPr>
              <p:txBody>
                <a:bodyPr/>
                <a:lstStyle/>
                <a:p>
                  <a:r>
                    <a:rPr lang="it-IT">
                      <a:noFill/>
                    </a:rPr>
                    <a:t> </a:t>
                  </a:r>
                </a:p>
              </p:txBody>
            </p:sp>
          </mc:Fallback>
        </mc:AlternateContent>
      </p:grpSp>
      <p:grpSp>
        <p:nvGrpSpPr>
          <p:cNvPr id="53" name="Gruppo 52">
            <a:extLst>
              <a:ext uri="{FF2B5EF4-FFF2-40B4-BE49-F238E27FC236}">
                <a16:creationId xmlns:a16="http://schemas.microsoft.com/office/drawing/2014/main" id="{DA4510BB-7561-0688-98E8-4ADE8DA69022}"/>
              </a:ext>
            </a:extLst>
          </p:cNvPr>
          <p:cNvGrpSpPr/>
          <p:nvPr/>
        </p:nvGrpSpPr>
        <p:grpSpPr>
          <a:xfrm>
            <a:off x="7301831" y="1974576"/>
            <a:ext cx="3288469" cy="1365799"/>
            <a:chOff x="7044311" y="2575770"/>
            <a:chExt cx="3288469" cy="1365799"/>
          </a:xfrm>
        </p:grpSpPr>
        <p:grpSp>
          <p:nvGrpSpPr>
            <p:cNvPr id="54" name="Gruppo 53">
              <a:extLst>
                <a:ext uri="{FF2B5EF4-FFF2-40B4-BE49-F238E27FC236}">
                  <a16:creationId xmlns:a16="http://schemas.microsoft.com/office/drawing/2014/main" id="{2BC7B37B-2674-1B6E-DFB9-E9D32308712C}"/>
                </a:ext>
              </a:extLst>
            </p:cNvPr>
            <p:cNvGrpSpPr>
              <a:grpSpLocks noChangeAspect="1"/>
            </p:cNvGrpSpPr>
            <p:nvPr/>
          </p:nvGrpSpPr>
          <p:grpSpPr>
            <a:xfrm>
              <a:off x="7459655" y="2575770"/>
              <a:ext cx="2479919" cy="1028911"/>
              <a:chOff x="933841" y="4145916"/>
              <a:chExt cx="1783500" cy="739969"/>
            </a:xfrm>
          </p:grpSpPr>
          <p:pic>
            <p:nvPicPr>
              <p:cNvPr id="73" name="Immagine 72">
                <a:extLst>
                  <a:ext uri="{FF2B5EF4-FFF2-40B4-BE49-F238E27FC236}">
                    <a16:creationId xmlns:a16="http://schemas.microsoft.com/office/drawing/2014/main" id="{4CBA8F17-3C75-0952-DE84-32B91934C8A5}"/>
                  </a:ext>
                </a:extLst>
              </p:cNvPr>
              <p:cNvPicPr>
                <a:picLocks noChangeAspect="1"/>
              </p:cNvPicPr>
              <p:nvPr/>
            </p:nvPicPr>
            <p:blipFill>
              <a:blip r:embed="rId3">
                <a:duotone>
                  <a:schemeClr val="accent2">
                    <a:shade val="45000"/>
                    <a:satMod val="135000"/>
                  </a:schemeClr>
                  <a:prstClr val="white"/>
                </a:duotone>
              </a:blip>
              <a:stretch>
                <a:fillRect/>
              </a:stretch>
            </p:blipFill>
            <p:spPr>
              <a:xfrm rot="17568062" flipV="1">
                <a:off x="1196973" y="4156590"/>
                <a:ext cx="516587" cy="800934"/>
              </a:xfrm>
              <a:prstGeom prst="rect">
                <a:avLst/>
              </a:prstGeom>
            </p:spPr>
          </p:pic>
          <p:pic>
            <p:nvPicPr>
              <p:cNvPr id="76" name="Immagine 75">
                <a:extLst>
                  <a:ext uri="{FF2B5EF4-FFF2-40B4-BE49-F238E27FC236}">
                    <a16:creationId xmlns:a16="http://schemas.microsoft.com/office/drawing/2014/main" id="{812ABA6D-A3C7-67CD-AF2E-C77E47FAD7FC}"/>
                  </a:ext>
                </a:extLst>
              </p:cNvPr>
              <p:cNvPicPr>
                <a:picLocks noChangeAspect="1"/>
              </p:cNvPicPr>
              <p:nvPr/>
            </p:nvPicPr>
            <p:blipFill>
              <a:blip r:embed="rId3">
                <a:duotone>
                  <a:schemeClr val="accent2">
                    <a:shade val="45000"/>
                    <a:satMod val="135000"/>
                  </a:schemeClr>
                  <a:prstClr val="white"/>
                </a:duotone>
              </a:blip>
              <a:stretch>
                <a:fillRect/>
              </a:stretch>
            </p:blipFill>
            <p:spPr>
              <a:xfrm rot="4031938" flipH="1" flipV="1">
                <a:off x="1941620" y="4171220"/>
                <a:ext cx="516587" cy="800934"/>
              </a:xfrm>
              <a:prstGeom prst="rect">
                <a:avLst/>
              </a:prstGeom>
            </p:spPr>
          </p:pic>
          <p:grpSp>
            <p:nvGrpSpPr>
              <p:cNvPr id="79" name="Gruppo 78">
                <a:extLst>
                  <a:ext uri="{FF2B5EF4-FFF2-40B4-BE49-F238E27FC236}">
                    <a16:creationId xmlns:a16="http://schemas.microsoft.com/office/drawing/2014/main" id="{7C5DF792-13E8-E432-284D-37C33F7852CB}"/>
                  </a:ext>
                </a:extLst>
              </p:cNvPr>
              <p:cNvGrpSpPr>
                <a:grpSpLocks noChangeAspect="1"/>
              </p:cNvGrpSpPr>
              <p:nvPr/>
            </p:nvGrpSpPr>
            <p:grpSpPr>
              <a:xfrm>
                <a:off x="933841" y="4145916"/>
                <a:ext cx="1783500" cy="739969"/>
                <a:chOff x="857808" y="3324481"/>
                <a:chExt cx="2472800" cy="1025958"/>
              </a:xfrm>
            </p:grpSpPr>
            <p:pic>
              <p:nvPicPr>
                <p:cNvPr id="80" name="Immagine 79">
                  <a:extLst>
                    <a:ext uri="{FF2B5EF4-FFF2-40B4-BE49-F238E27FC236}">
                      <a16:creationId xmlns:a16="http://schemas.microsoft.com/office/drawing/2014/main" id="{30D83FF1-305A-3E0D-83C0-060B315DA1D4}"/>
                    </a:ext>
                  </a:extLst>
                </p:cNvPr>
                <p:cNvPicPr>
                  <a:picLocks noChangeAspect="1"/>
                </p:cNvPicPr>
                <p:nvPr/>
              </p:nvPicPr>
              <p:blipFill>
                <a:blip r:embed="rId6"/>
                <a:stretch>
                  <a:fillRect/>
                </a:stretch>
              </p:blipFill>
              <p:spPr>
                <a:xfrm>
                  <a:off x="857808" y="3324481"/>
                  <a:ext cx="549864" cy="549865"/>
                </a:xfrm>
                <a:prstGeom prst="rect">
                  <a:avLst/>
                </a:prstGeom>
              </p:spPr>
            </p:pic>
            <p:pic>
              <p:nvPicPr>
                <p:cNvPr id="81" name="Immagine 80">
                  <a:extLst>
                    <a:ext uri="{FF2B5EF4-FFF2-40B4-BE49-F238E27FC236}">
                      <a16:creationId xmlns:a16="http://schemas.microsoft.com/office/drawing/2014/main" id="{AF1FD2E9-BF12-8912-A282-1278691BE46C}"/>
                    </a:ext>
                  </a:extLst>
                </p:cNvPr>
                <p:cNvPicPr>
                  <a:picLocks noChangeAspect="1"/>
                </p:cNvPicPr>
                <p:nvPr/>
              </p:nvPicPr>
              <p:blipFill>
                <a:blip r:embed="rId6"/>
                <a:stretch>
                  <a:fillRect/>
                </a:stretch>
              </p:blipFill>
              <p:spPr>
                <a:xfrm>
                  <a:off x="1813721" y="3800575"/>
                  <a:ext cx="549864" cy="549864"/>
                </a:xfrm>
                <a:prstGeom prst="rect">
                  <a:avLst/>
                </a:prstGeom>
              </p:spPr>
            </p:pic>
            <p:sp>
              <p:nvSpPr>
                <p:cNvPr id="91" name="Segnaposto contenuto 2">
                  <a:extLst>
                    <a:ext uri="{FF2B5EF4-FFF2-40B4-BE49-F238E27FC236}">
                      <a16:creationId xmlns:a16="http://schemas.microsoft.com/office/drawing/2014/main" id="{EDEF44C0-6B6F-D69E-DAA7-0024AD592E91}"/>
                    </a:ext>
                  </a:extLst>
                </p:cNvPr>
                <p:cNvSpPr txBox="1">
                  <a:spLocks/>
                </p:cNvSpPr>
                <p:nvPr/>
              </p:nvSpPr>
              <p:spPr>
                <a:xfrm>
                  <a:off x="2844715" y="3497426"/>
                  <a:ext cx="278519" cy="28075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3</a:t>
                  </a:r>
                </a:p>
                <a:p>
                  <a:pPr marL="0" indent="0">
                    <a:buNone/>
                  </a:pPr>
                  <a:endParaRPr lang="en-US" sz="2000" dirty="0">
                    <a:latin typeface="Frutiger" panose="020B0500000000000000" pitchFamily="34" charset="0"/>
                  </a:endParaRPr>
                </a:p>
              </p:txBody>
            </p:sp>
            <p:pic>
              <p:nvPicPr>
                <p:cNvPr id="93" name="Immagine 92">
                  <a:extLst>
                    <a:ext uri="{FF2B5EF4-FFF2-40B4-BE49-F238E27FC236}">
                      <a16:creationId xmlns:a16="http://schemas.microsoft.com/office/drawing/2014/main" id="{F751DA0F-7756-48FB-6EB2-AE5142CA4463}"/>
                    </a:ext>
                  </a:extLst>
                </p:cNvPr>
                <p:cNvPicPr>
                  <a:picLocks noChangeAspect="1"/>
                </p:cNvPicPr>
                <p:nvPr/>
              </p:nvPicPr>
              <p:blipFill>
                <a:blip r:embed="rId6"/>
                <a:stretch>
                  <a:fillRect/>
                </a:stretch>
              </p:blipFill>
              <p:spPr>
                <a:xfrm>
                  <a:off x="2780744" y="3324481"/>
                  <a:ext cx="549864" cy="549864"/>
                </a:xfrm>
                <a:prstGeom prst="rect">
                  <a:avLst/>
                </a:prstGeom>
              </p:spPr>
            </p:pic>
          </p:grpSp>
        </p:grpSp>
        <mc:AlternateContent xmlns:mc="http://schemas.openxmlformats.org/markup-compatibility/2006" xmlns:a14="http://schemas.microsoft.com/office/drawing/2010/main">
          <mc:Choice Requires="a14">
            <p:sp>
              <p:nvSpPr>
                <p:cNvPr id="56" name="Segnaposto contenuto 2">
                  <a:extLst>
                    <a:ext uri="{FF2B5EF4-FFF2-40B4-BE49-F238E27FC236}">
                      <a16:creationId xmlns:a16="http://schemas.microsoft.com/office/drawing/2014/main" id="{3031E0DC-5CD2-35CE-46B6-A228942F2D71}"/>
                    </a:ext>
                  </a:extLst>
                </p:cNvPr>
                <p:cNvSpPr txBox="1">
                  <a:spLocks/>
                </p:cNvSpPr>
                <p:nvPr/>
              </p:nvSpPr>
              <p:spPr>
                <a:xfrm>
                  <a:off x="8509333" y="3513516"/>
                  <a:ext cx="329282" cy="4280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1</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56" name="Segnaposto contenuto 2">
                  <a:extLst>
                    <a:ext uri="{FF2B5EF4-FFF2-40B4-BE49-F238E27FC236}">
                      <a16:creationId xmlns:a16="http://schemas.microsoft.com/office/drawing/2014/main" id="{3031E0DC-5CD2-35CE-46B6-A228942F2D71}"/>
                    </a:ext>
                  </a:extLst>
                </p:cNvPr>
                <p:cNvSpPr txBox="1">
                  <a:spLocks noRot="1" noChangeAspect="1" noMove="1" noResize="1" noEditPoints="1" noAdjustHandles="1" noChangeArrowheads="1" noChangeShapeType="1" noTextEdit="1"/>
                </p:cNvSpPr>
                <p:nvPr/>
              </p:nvSpPr>
              <p:spPr>
                <a:xfrm>
                  <a:off x="8509333" y="3513516"/>
                  <a:ext cx="329282" cy="428053"/>
                </a:xfrm>
                <a:prstGeom prst="rect">
                  <a:avLst/>
                </a:prstGeom>
                <a:blipFill>
                  <a:blip r:embed="rId12"/>
                  <a:stretch>
                    <a:fillRect r="-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7" name="Segnaposto contenuto 2">
                  <a:extLst>
                    <a:ext uri="{FF2B5EF4-FFF2-40B4-BE49-F238E27FC236}">
                      <a16:creationId xmlns:a16="http://schemas.microsoft.com/office/drawing/2014/main" id="{8EF5C419-6EBB-C720-CA07-238C29416222}"/>
                    </a:ext>
                  </a:extLst>
                </p:cNvPr>
                <p:cNvSpPr txBox="1">
                  <a:spLocks/>
                </p:cNvSpPr>
                <p:nvPr/>
              </p:nvSpPr>
              <p:spPr>
                <a:xfrm>
                  <a:off x="9820169" y="2664952"/>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2</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57" name="Segnaposto contenuto 2">
                  <a:extLst>
                    <a:ext uri="{FF2B5EF4-FFF2-40B4-BE49-F238E27FC236}">
                      <a16:creationId xmlns:a16="http://schemas.microsoft.com/office/drawing/2014/main" id="{8EF5C419-6EBB-C720-CA07-238C29416222}"/>
                    </a:ext>
                  </a:extLst>
                </p:cNvPr>
                <p:cNvSpPr txBox="1">
                  <a:spLocks noRot="1" noChangeAspect="1" noMove="1" noResize="1" noEditPoints="1" noAdjustHandles="1" noChangeArrowheads="1" noChangeShapeType="1" noTextEdit="1"/>
                </p:cNvSpPr>
                <p:nvPr/>
              </p:nvSpPr>
              <p:spPr>
                <a:xfrm>
                  <a:off x="9820169" y="2664952"/>
                  <a:ext cx="512611" cy="465740"/>
                </a:xfrm>
                <a:prstGeom prst="rect">
                  <a:avLst/>
                </a:prstGeom>
                <a:blipFill>
                  <a:blip r:embed="rId1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9" name="Segnaposto contenuto 2">
                  <a:extLst>
                    <a:ext uri="{FF2B5EF4-FFF2-40B4-BE49-F238E27FC236}">
                      <a16:creationId xmlns:a16="http://schemas.microsoft.com/office/drawing/2014/main" id="{FA14310F-A3FF-C75D-4034-9182420331EC}"/>
                    </a:ext>
                  </a:extLst>
                </p:cNvPr>
                <p:cNvSpPr txBox="1">
                  <a:spLocks/>
                </p:cNvSpPr>
                <p:nvPr/>
              </p:nvSpPr>
              <p:spPr>
                <a:xfrm>
                  <a:off x="7044311" y="2653069"/>
                  <a:ext cx="569788" cy="642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𝑝</m:t>
                            </m:r>
                          </m:e>
                          <m:sub>
                            <m:r>
                              <a:rPr lang="it-IT" sz="1700" b="0" i="1" smtClean="0">
                                <a:solidFill>
                                  <a:schemeClr val="tx1">
                                    <a:lumMod val="85000"/>
                                    <a:lumOff val="15000"/>
                                  </a:schemeClr>
                                </a:solidFill>
                                <a:latin typeface="Cambria Math" panose="02040503050406030204" pitchFamily="18" charset="0"/>
                              </a:rPr>
                              <m:t>4</m:t>
                            </m:r>
                          </m:sub>
                        </m:sSub>
                      </m:oMath>
                    </m:oMathPara>
                  </a14:m>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59" name="Segnaposto contenuto 2">
                  <a:extLst>
                    <a:ext uri="{FF2B5EF4-FFF2-40B4-BE49-F238E27FC236}">
                      <a16:creationId xmlns:a16="http://schemas.microsoft.com/office/drawing/2014/main" id="{FA14310F-A3FF-C75D-4034-9182420331EC}"/>
                    </a:ext>
                  </a:extLst>
                </p:cNvPr>
                <p:cNvSpPr txBox="1">
                  <a:spLocks noRot="1" noChangeAspect="1" noMove="1" noResize="1" noEditPoints="1" noAdjustHandles="1" noChangeArrowheads="1" noChangeShapeType="1" noTextEdit="1"/>
                </p:cNvSpPr>
                <p:nvPr/>
              </p:nvSpPr>
              <p:spPr>
                <a:xfrm>
                  <a:off x="7044311" y="2653069"/>
                  <a:ext cx="569788" cy="642080"/>
                </a:xfrm>
                <a:prstGeom prst="rect">
                  <a:avLst/>
                </a:prstGeom>
                <a:blipFill>
                  <a:blip r:embed="rId1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0" name="Segnaposto contenuto 2">
                  <a:extLst>
                    <a:ext uri="{FF2B5EF4-FFF2-40B4-BE49-F238E27FC236}">
                      <a16:creationId xmlns:a16="http://schemas.microsoft.com/office/drawing/2014/main" id="{0409C92E-F616-F820-431A-C668CBD14041}"/>
                    </a:ext>
                  </a:extLst>
                </p:cNvPr>
                <p:cNvSpPr txBox="1">
                  <a:spLocks/>
                </p:cNvSpPr>
                <p:nvPr/>
              </p:nvSpPr>
              <p:spPr>
                <a:xfrm>
                  <a:off x="9177032" y="3279391"/>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12</m:t>
                            </m:r>
                          </m:sub>
                        </m:sSub>
                      </m:oMath>
                    </m:oMathPara>
                  </a14:m>
                  <a:endParaRPr lang="it-IT" sz="1700" b="0" dirty="0">
                    <a:solidFill>
                      <a:schemeClr val="tx1">
                        <a:lumMod val="85000"/>
                        <a:lumOff val="15000"/>
                      </a:schemeClr>
                    </a:solidFill>
                    <a:latin typeface="Frutiger" panose="020B0500000000000000" pitchFamily="34" charset="0"/>
                  </a:endParaRPr>
                </a:p>
                <a:p>
                  <a:pPr marL="0" indent="0" algn="just">
                    <a:buNone/>
                  </a:pPr>
                  <a:endParaRPr lang="en-US" sz="1700" dirty="0">
                    <a:solidFill>
                      <a:schemeClr val="tx1">
                        <a:lumMod val="85000"/>
                        <a:lumOff val="15000"/>
                      </a:schemeClr>
                    </a:solidFill>
                    <a:latin typeface="Frutiger" panose="020B0500000000000000" pitchFamily="34" charset="0"/>
                  </a:endParaRPr>
                </a:p>
                <a:p>
                  <a:pPr marL="0" indent="0">
                    <a:buNone/>
                  </a:pPr>
                  <a:endParaRPr lang="en-US" sz="1700" dirty="0">
                    <a:latin typeface="Frutiger" panose="020B0500000000000000" pitchFamily="34" charset="0"/>
                  </a:endParaRPr>
                </a:p>
              </p:txBody>
            </p:sp>
          </mc:Choice>
          <mc:Fallback xmlns="">
            <p:sp>
              <p:nvSpPr>
                <p:cNvPr id="60" name="Segnaposto contenuto 2">
                  <a:extLst>
                    <a:ext uri="{FF2B5EF4-FFF2-40B4-BE49-F238E27FC236}">
                      <a16:creationId xmlns:a16="http://schemas.microsoft.com/office/drawing/2014/main" id="{0409C92E-F616-F820-431A-C668CBD14041}"/>
                    </a:ext>
                  </a:extLst>
                </p:cNvPr>
                <p:cNvSpPr txBox="1">
                  <a:spLocks noRot="1" noChangeAspect="1" noMove="1" noResize="1" noEditPoints="1" noAdjustHandles="1" noChangeArrowheads="1" noChangeShapeType="1" noTextEdit="1"/>
                </p:cNvSpPr>
                <p:nvPr/>
              </p:nvSpPr>
              <p:spPr>
                <a:xfrm>
                  <a:off x="9177032" y="3279391"/>
                  <a:ext cx="512611" cy="465740"/>
                </a:xfrm>
                <a:prstGeom prst="rect">
                  <a:avLst/>
                </a:prstGeom>
                <a:blipFill>
                  <a:blip r:embed="rId1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1" name="Segnaposto contenuto 2">
                  <a:extLst>
                    <a:ext uri="{FF2B5EF4-FFF2-40B4-BE49-F238E27FC236}">
                      <a16:creationId xmlns:a16="http://schemas.microsoft.com/office/drawing/2014/main" id="{660BCED7-C02C-6FC9-FD65-F5D5D609627A}"/>
                    </a:ext>
                  </a:extLst>
                </p:cNvPr>
                <p:cNvSpPr txBox="1">
                  <a:spLocks/>
                </p:cNvSpPr>
                <p:nvPr/>
              </p:nvSpPr>
              <p:spPr>
                <a:xfrm>
                  <a:off x="7741036" y="3255898"/>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41</m:t>
                            </m:r>
                          </m:sub>
                        </m:sSub>
                      </m:oMath>
                    </m:oMathPara>
                  </a14:m>
                  <a:endParaRPr lang="it-IT" sz="1700" b="0" dirty="0">
                    <a:solidFill>
                      <a:schemeClr val="tx1">
                        <a:lumMod val="85000"/>
                        <a:lumOff val="15000"/>
                      </a:schemeClr>
                    </a:solidFill>
                    <a:latin typeface="Frutiger" panose="020B0500000000000000" pitchFamily="34" charset="0"/>
                  </a:endParaRPr>
                </a:p>
              </p:txBody>
            </p:sp>
          </mc:Choice>
          <mc:Fallback xmlns="">
            <p:sp>
              <p:nvSpPr>
                <p:cNvPr id="61" name="Segnaposto contenuto 2">
                  <a:extLst>
                    <a:ext uri="{FF2B5EF4-FFF2-40B4-BE49-F238E27FC236}">
                      <a16:creationId xmlns:a16="http://schemas.microsoft.com/office/drawing/2014/main" id="{660BCED7-C02C-6FC9-FD65-F5D5D609627A}"/>
                    </a:ext>
                  </a:extLst>
                </p:cNvPr>
                <p:cNvSpPr txBox="1">
                  <a:spLocks noRot="1" noChangeAspect="1" noMove="1" noResize="1" noEditPoints="1" noAdjustHandles="1" noChangeArrowheads="1" noChangeShapeType="1" noTextEdit="1"/>
                </p:cNvSpPr>
                <p:nvPr/>
              </p:nvSpPr>
              <p:spPr>
                <a:xfrm>
                  <a:off x="7741036" y="3255898"/>
                  <a:ext cx="512611" cy="465740"/>
                </a:xfrm>
                <a:prstGeom prst="rect">
                  <a:avLst/>
                </a:prstGeom>
                <a:blipFill>
                  <a:blip r:embed="rId16"/>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96" name="CasellaDiTesto 95">
                <a:extLst>
                  <a:ext uri="{FF2B5EF4-FFF2-40B4-BE49-F238E27FC236}">
                    <a16:creationId xmlns:a16="http://schemas.microsoft.com/office/drawing/2014/main" id="{6C77D996-E24F-2A53-85DA-C76739677BDC}"/>
                  </a:ext>
                </a:extLst>
              </p:cNvPr>
              <p:cNvSpPr txBox="1"/>
              <p:nvPr/>
            </p:nvSpPr>
            <p:spPr>
              <a:xfrm>
                <a:off x="4575306" y="2363804"/>
                <a:ext cx="2958704" cy="70788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it-IT" sz="2000" b="0" i="0" smtClean="0">
                          <a:solidFill>
                            <a:schemeClr val="tx1">
                              <a:lumMod val="85000"/>
                              <a:lumOff val="15000"/>
                            </a:schemeClr>
                          </a:solidFill>
                          <a:latin typeface="Cambria Math" panose="02040503050406030204" pitchFamily="18" charset="0"/>
                        </a:rPr>
                        <m:t>Δ</m:t>
                      </m:r>
                      <m:r>
                        <a:rPr lang="it-IT" sz="2000" b="0" i="1" smtClean="0">
                          <a:solidFill>
                            <a:schemeClr val="tx1">
                              <a:lumMod val="85000"/>
                              <a:lumOff val="15000"/>
                            </a:schemeClr>
                          </a:solidFill>
                          <a:latin typeface="Cambria Math" panose="02040503050406030204" pitchFamily="18" charset="0"/>
                        </a:rPr>
                        <m:t>𝑈</m:t>
                      </m:r>
                      <m:r>
                        <a:rPr lang="it-IT" sz="2000" b="0" i="1" smtClean="0">
                          <a:solidFill>
                            <a:schemeClr val="tx1">
                              <a:lumMod val="85000"/>
                              <a:lumOff val="15000"/>
                            </a:schemeClr>
                          </a:solidFill>
                          <a:latin typeface="Cambria Math" panose="02040503050406030204" pitchFamily="18" charset="0"/>
                        </a:rPr>
                        <m:t>≥0</m:t>
                      </m:r>
                    </m:oMath>
                  </m:oMathPara>
                </a14:m>
                <a:endParaRPr lang="it-IT" sz="2000" i="1" dirty="0">
                  <a:solidFill>
                    <a:schemeClr val="tx1">
                      <a:lumMod val="85000"/>
                      <a:lumOff val="15000"/>
                    </a:schemeClr>
                  </a:solidFill>
                  <a:latin typeface="Cambria Math" panose="02040503050406030204" pitchFamily="18" charset="0"/>
                </a:endParaRPr>
              </a:p>
              <a:p>
                <a:pPr algn="ctr"/>
                <a:r>
                  <a:rPr lang="it-IT" sz="2000" dirty="0" err="1">
                    <a:solidFill>
                      <a:schemeClr val="tx1">
                        <a:lumMod val="85000"/>
                        <a:lumOff val="15000"/>
                      </a:schemeClr>
                    </a:solidFill>
                    <a:latin typeface="Frutiger" panose="020B0500000000000000" pitchFamily="34" charset="0"/>
                  </a:rPr>
                  <a:t>joining</a:t>
                </a:r>
                <a:r>
                  <a:rPr lang="it-IT" sz="2000" dirty="0">
                    <a:solidFill>
                      <a:schemeClr val="tx1">
                        <a:lumMod val="85000"/>
                        <a:lumOff val="15000"/>
                      </a:schemeClr>
                    </a:solidFill>
                    <a:latin typeface="Frutiger" panose="020B0500000000000000" pitchFamily="34" charset="0"/>
                  </a:rPr>
                  <a:t> </a:t>
                </a:r>
                <a:r>
                  <a:rPr lang="it-IT" sz="2000" dirty="0" err="1">
                    <a:solidFill>
                      <a:schemeClr val="tx1">
                        <a:lumMod val="85000"/>
                        <a:lumOff val="15000"/>
                      </a:schemeClr>
                    </a:solidFill>
                    <a:latin typeface="Frutiger" panose="020B0500000000000000" pitchFamily="34" charset="0"/>
                  </a:rPr>
                  <a:t>is</a:t>
                </a:r>
                <a:r>
                  <a:rPr lang="it-IT" sz="2000" dirty="0">
                    <a:solidFill>
                      <a:schemeClr val="tx1">
                        <a:lumMod val="85000"/>
                        <a:lumOff val="15000"/>
                      </a:schemeClr>
                    </a:solidFill>
                    <a:latin typeface="Frutiger" panose="020B0500000000000000" pitchFamily="34" charset="0"/>
                  </a:rPr>
                  <a:t> </a:t>
                </a:r>
                <a:r>
                  <a:rPr lang="it-IT" sz="2000" b="1" u="sng" dirty="0" err="1">
                    <a:solidFill>
                      <a:schemeClr val="tx1">
                        <a:lumMod val="85000"/>
                        <a:lumOff val="15000"/>
                      </a:schemeClr>
                    </a:solidFill>
                    <a:latin typeface="Frutiger" panose="020B0500000000000000" pitchFamily="34" charset="0"/>
                  </a:rPr>
                  <a:t>not</a:t>
                </a:r>
                <a:r>
                  <a:rPr lang="it-IT" sz="2000" u="sng" dirty="0">
                    <a:solidFill>
                      <a:schemeClr val="tx1">
                        <a:lumMod val="85000"/>
                        <a:lumOff val="15000"/>
                      </a:schemeClr>
                    </a:solidFill>
                    <a:latin typeface="Frutiger" panose="020B0500000000000000" pitchFamily="34" charset="0"/>
                  </a:rPr>
                  <a:t> passive</a:t>
                </a:r>
                <a:endParaRPr lang="it-IT" sz="2000" b="0" u="sng" dirty="0">
                  <a:solidFill>
                    <a:schemeClr val="tx1">
                      <a:lumMod val="85000"/>
                      <a:lumOff val="15000"/>
                    </a:schemeClr>
                  </a:solidFill>
                  <a:latin typeface="Frutiger" panose="020B0500000000000000" pitchFamily="34" charset="0"/>
                </a:endParaRPr>
              </a:p>
            </p:txBody>
          </p:sp>
        </mc:Choice>
        <mc:Fallback xmlns="">
          <p:sp>
            <p:nvSpPr>
              <p:cNvPr id="96" name="CasellaDiTesto 95">
                <a:extLst>
                  <a:ext uri="{FF2B5EF4-FFF2-40B4-BE49-F238E27FC236}">
                    <a16:creationId xmlns:a16="http://schemas.microsoft.com/office/drawing/2014/main" id="{6C77D996-E24F-2A53-85DA-C76739677BDC}"/>
                  </a:ext>
                </a:extLst>
              </p:cNvPr>
              <p:cNvSpPr txBox="1">
                <a:spLocks noRot="1" noChangeAspect="1" noMove="1" noResize="1" noEditPoints="1" noAdjustHandles="1" noChangeArrowheads="1" noChangeShapeType="1" noTextEdit="1"/>
              </p:cNvSpPr>
              <p:nvPr/>
            </p:nvSpPr>
            <p:spPr>
              <a:xfrm>
                <a:off x="4575306" y="2363804"/>
                <a:ext cx="2958704" cy="707886"/>
              </a:xfrm>
              <a:prstGeom prst="rect">
                <a:avLst/>
              </a:prstGeom>
              <a:blipFill>
                <a:blip r:embed="rId17"/>
                <a:stretch>
                  <a:fillRect b="-14655"/>
                </a:stretch>
              </a:blipFill>
            </p:spPr>
            <p:txBody>
              <a:bodyPr/>
              <a:lstStyle/>
              <a:p>
                <a:r>
                  <a:rPr lang="it-IT">
                    <a:noFill/>
                  </a:rPr>
                  <a:t> </a:t>
                </a:r>
              </a:p>
            </p:txBody>
          </p:sp>
        </mc:Fallback>
      </mc:AlternateContent>
      <p:cxnSp>
        <p:nvCxnSpPr>
          <p:cNvPr id="99" name="Connettore 2 98">
            <a:extLst>
              <a:ext uri="{FF2B5EF4-FFF2-40B4-BE49-F238E27FC236}">
                <a16:creationId xmlns:a16="http://schemas.microsoft.com/office/drawing/2014/main" id="{59253B5D-F872-0BC8-F732-2F8C00CEF114}"/>
              </a:ext>
            </a:extLst>
          </p:cNvPr>
          <p:cNvCxnSpPr>
            <a:cxnSpLocks/>
          </p:cNvCxnSpPr>
          <p:nvPr/>
        </p:nvCxnSpPr>
        <p:spPr>
          <a:xfrm>
            <a:off x="4981385" y="2253541"/>
            <a:ext cx="2229231" cy="0"/>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6" name="Segnaposto contenuto 2">
                <a:extLst>
                  <a:ext uri="{FF2B5EF4-FFF2-40B4-BE49-F238E27FC236}">
                    <a16:creationId xmlns:a16="http://schemas.microsoft.com/office/drawing/2014/main" id="{48ECE2BD-7DD4-8DF3-A6AF-07825AB012C0}"/>
                  </a:ext>
                </a:extLst>
              </p:cNvPr>
              <p:cNvSpPr txBox="1">
                <a:spLocks/>
              </p:cNvSpPr>
              <p:nvPr/>
            </p:nvSpPr>
            <p:spPr>
              <a:xfrm>
                <a:off x="8693307" y="1879481"/>
                <a:ext cx="512611" cy="4657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sSub>
                        <m:sSubPr>
                          <m:ctrlPr>
                            <a:rPr lang="it-IT" sz="1700" b="0" i="1" smtClean="0">
                              <a:solidFill>
                                <a:schemeClr val="tx1">
                                  <a:lumMod val="85000"/>
                                  <a:lumOff val="15000"/>
                                </a:schemeClr>
                              </a:solidFill>
                              <a:latin typeface="Cambria Math" panose="02040503050406030204" pitchFamily="18" charset="0"/>
                            </a:rPr>
                          </m:ctrlPr>
                        </m:sSubPr>
                        <m:e>
                          <m:r>
                            <a:rPr lang="it-IT" sz="1700" b="0" i="1" smtClean="0">
                              <a:solidFill>
                                <a:schemeClr val="tx1">
                                  <a:lumMod val="85000"/>
                                  <a:lumOff val="15000"/>
                                </a:schemeClr>
                              </a:solidFill>
                              <a:latin typeface="Cambria Math" panose="02040503050406030204" pitchFamily="18" charset="0"/>
                            </a:rPr>
                            <m:t>𝜉</m:t>
                          </m:r>
                        </m:e>
                        <m:sub>
                          <m:r>
                            <a:rPr lang="it-IT" sz="1700" b="0" i="1" smtClean="0">
                              <a:solidFill>
                                <a:schemeClr val="tx1">
                                  <a:lumMod val="85000"/>
                                  <a:lumOff val="15000"/>
                                </a:schemeClr>
                              </a:solidFill>
                              <a:latin typeface="Cambria Math" panose="02040503050406030204" pitchFamily="18" charset="0"/>
                            </a:rPr>
                            <m:t>24</m:t>
                          </m:r>
                        </m:sub>
                      </m:sSub>
                    </m:oMath>
                  </m:oMathPara>
                </a14:m>
                <a:endParaRPr lang="it-IT" sz="1700" b="0" dirty="0">
                  <a:solidFill>
                    <a:schemeClr val="tx1">
                      <a:lumMod val="85000"/>
                      <a:lumOff val="15000"/>
                    </a:schemeClr>
                  </a:solidFill>
                  <a:latin typeface="Frutiger" panose="020B0500000000000000" pitchFamily="34" charset="0"/>
                </a:endParaRPr>
              </a:p>
            </p:txBody>
          </p:sp>
        </mc:Choice>
        <mc:Fallback xmlns="">
          <p:sp>
            <p:nvSpPr>
              <p:cNvPr id="106" name="Segnaposto contenuto 2">
                <a:extLst>
                  <a:ext uri="{FF2B5EF4-FFF2-40B4-BE49-F238E27FC236}">
                    <a16:creationId xmlns:a16="http://schemas.microsoft.com/office/drawing/2014/main" id="{48ECE2BD-7DD4-8DF3-A6AF-07825AB012C0}"/>
                  </a:ext>
                </a:extLst>
              </p:cNvPr>
              <p:cNvSpPr txBox="1">
                <a:spLocks noRot="1" noChangeAspect="1" noMove="1" noResize="1" noEditPoints="1" noAdjustHandles="1" noChangeArrowheads="1" noChangeShapeType="1" noTextEdit="1"/>
              </p:cNvSpPr>
              <p:nvPr/>
            </p:nvSpPr>
            <p:spPr>
              <a:xfrm>
                <a:off x="8693307" y="1879481"/>
                <a:ext cx="512611" cy="465740"/>
              </a:xfrm>
              <a:prstGeom prst="rect">
                <a:avLst/>
              </a:prstGeom>
              <a:blipFill>
                <a:blip r:embed="rId1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9" name="CasellaDiTesto 108">
                <a:extLst>
                  <a:ext uri="{FF2B5EF4-FFF2-40B4-BE49-F238E27FC236}">
                    <a16:creationId xmlns:a16="http://schemas.microsoft.com/office/drawing/2014/main" id="{625EC58E-F917-3327-E2C2-EB3146125B4E}"/>
                  </a:ext>
                </a:extLst>
              </p:cNvPr>
              <p:cNvSpPr txBox="1"/>
              <p:nvPr/>
            </p:nvSpPr>
            <p:spPr>
              <a:xfrm>
                <a:off x="1033223" y="3576415"/>
                <a:ext cx="5408820" cy="2554545"/>
              </a:xfrm>
              <a:prstGeom prst="rect">
                <a:avLst/>
              </a:prstGeom>
              <a:noFill/>
            </p:spPr>
            <p:txBody>
              <a:bodyPr wrap="square" rtlCol="0">
                <a:spAutoFit/>
              </a:bodyPr>
              <a:lstStyle/>
              <a:p>
                <a:r>
                  <a:rPr lang="it-IT" sz="2000" dirty="0" err="1">
                    <a:solidFill>
                      <a:schemeClr val="tx1">
                        <a:lumMod val="85000"/>
                        <a:lumOff val="15000"/>
                      </a:schemeClr>
                    </a:solidFill>
                    <a:latin typeface="Frutiger" panose="020B0500000000000000" pitchFamily="34" charset="0"/>
                  </a:rPr>
                  <a:t>upon</a:t>
                </a:r>
                <a:r>
                  <a:rPr lang="it-IT" sz="2000" dirty="0">
                    <a:solidFill>
                      <a:schemeClr val="tx1">
                        <a:lumMod val="85000"/>
                        <a:lumOff val="15000"/>
                      </a:schemeClr>
                    </a:solidFill>
                    <a:latin typeface="Frutiger" panose="020B0500000000000000" pitchFamily="34" charset="0"/>
                  </a:rPr>
                  <a:t> </a:t>
                </a:r>
                <a:r>
                  <a:rPr lang="it-IT" sz="2000" dirty="0" err="1">
                    <a:solidFill>
                      <a:schemeClr val="tx1">
                        <a:lumMod val="85000"/>
                        <a:lumOff val="15000"/>
                      </a:schemeClr>
                    </a:solidFill>
                    <a:latin typeface="Frutiger" panose="020B0500000000000000" pitchFamily="34" charset="0"/>
                  </a:rPr>
                  <a:t>inclusion</a:t>
                </a:r>
                <a:r>
                  <a:rPr lang="it-IT" sz="2000" dirty="0">
                    <a:solidFill>
                      <a:schemeClr val="tx1">
                        <a:lumMod val="85000"/>
                        <a:lumOff val="15000"/>
                      </a:schemeClr>
                    </a:solidFill>
                    <a:latin typeface="Frutiger" panose="020B0500000000000000" pitchFamily="34" charset="0"/>
                  </a:rPr>
                  <a:t> of a new spring, the system must </a:t>
                </a:r>
                <a:r>
                  <a:rPr lang="en-US" sz="2000" b="1" dirty="0">
                    <a:solidFill>
                      <a:schemeClr val="tx1">
                        <a:lumMod val="85000"/>
                        <a:lumOff val="15000"/>
                      </a:schemeClr>
                    </a:solidFill>
                    <a:latin typeface="Frutiger" panose="020B0500000000000000" pitchFamily="34" charset="0"/>
                  </a:rPr>
                  <a:t>give it energy </a:t>
                </a:r>
                <a:r>
                  <a:rPr lang="en-US" sz="2000" dirty="0">
                    <a:solidFill>
                      <a:schemeClr val="tx1">
                        <a:lumMod val="85000"/>
                        <a:lumOff val="15000"/>
                      </a:schemeClr>
                    </a:solidFill>
                    <a:latin typeface="Frutiger" panose="020B0500000000000000" pitchFamily="34" charset="0"/>
                  </a:rPr>
                  <a:t>corresponding to the energy at rest </a:t>
                </a:r>
                <a:r>
                  <a:rPr lang="en-US" sz="2000" dirty="0">
                    <a:solidFill>
                      <a:schemeClr val="bg2">
                        <a:lumMod val="50000"/>
                      </a:schemeClr>
                    </a:solidFill>
                    <a:latin typeface="Frutiger" panose="020B0500000000000000" pitchFamily="34" charset="0"/>
                  </a:rPr>
                  <a:t>(usually 0)</a:t>
                </a:r>
              </a:p>
              <a:p>
                <a:endParaRPr lang="en-US" sz="2000" dirty="0">
                  <a:solidFill>
                    <a:schemeClr val="tx1">
                      <a:lumMod val="85000"/>
                      <a:lumOff val="15000"/>
                    </a:schemeClr>
                  </a:solidFill>
                  <a:latin typeface="Frutiger" panose="020B0500000000000000" pitchFamily="34" charset="0"/>
                </a:endParaRPr>
              </a:p>
              <a:p>
                <a:r>
                  <a:rPr lang="it-IT" sz="2000" dirty="0" err="1">
                    <a:solidFill>
                      <a:schemeClr val="tx1">
                        <a:lumMod val="85000"/>
                        <a:lumOff val="15000"/>
                      </a:schemeClr>
                    </a:solidFill>
                    <a:latin typeface="Frutiger" panose="020B0500000000000000" pitchFamily="34" charset="0"/>
                  </a:rPr>
                  <a:t>then</a:t>
                </a:r>
                <a:r>
                  <a:rPr lang="it-IT" sz="2000" dirty="0">
                    <a:solidFill>
                      <a:schemeClr val="tx1">
                        <a:lumMod val="85000"/>
                        <a:lumOff val="15000"/>
                      </a:schemeClr>
                    </a:solidFill>
                    <a:latin typeface="Frutiger" panose="020B0500000000000000" pitchFamily="34" charset="0"/>
                  </a:rPr>
                  <a:t>, the </a:t>
                </a:r>
                <a:r>
                  <a:rPr lang="it-IT" sz="2000" dirty="0" err="1">
                    <a:solidFill>
                      <a:schemeClr val="tx1">
                        <a:lumMod val="85000"/>
                        <a:lumOff val="15000"/>
                      </a:schemeClr>
                    </a:solidFill>
                    <a:latin typeface="Frutiger" panose="020B0500000000000000" pitchFamily="34" charset="0"/>
                  </a:rPr>
                  <a:t>displacement</a:t>
                </a:r>
                <a:r>
                  <a:rPr lang="it-IT" sz="2000" dirty="0">
                    <a:solidFill>
                      <a:schemeClr val="tx1">
                        <a:lumMod val="85000"/>
                        <a:lumOff val="15000"/>
                      </a:schemeClr>
                    </a:solidFill>
                    <a:latin typeface="Frutiger" panose="020B0500000000000000" pitchFamily="34" charset="0"/>
                  </a:rPr>
                  <a:t> must be </a:t>
                </a:r>
                <a:r>
                  <a:rPr lang="it-IT" sz="2000" b="1" dirty="0" err="1">
                    <a:solidFill>
                      <a:schemeClr val="tx1">
                        <a:lumMod val="85000"/>
                        <a:lumOff val="15000"/>
                      </a:schemeClr>
                    </a:solidFill>
                    <a:latin typeface="Frutiger" panose="020B0500000000000000" pitchFamily="34" charset="0"/>
                  </a:rPr>
                  <a:t>updated</a:t>
                </a:r>
                <a:r>
                  <a:rPr lang="it-IT" sz="2000" dirty="0">
                    <a:solidFill>
                      <a:schemeClr val="tx1">
                        <a:lumMod val="85000"/>
                        <a:lumOff val="15000"/>
                      </a:schemeClr>
                    </a:solidFill>
                    <a:latin typeface="Frutiger" panose="020B0500000000000000" pitchFamily="34" charset="0"/>
                  </a:rPr>
                  <a:t> with the </a:t>
                </a:r>
                <a:r>
                  <a:rPr lang="it-IT" sz="2000" dirty="0" err="1">
                    <a:solidFill>
                      <a:schemeClr val="tx1">
                        <a:lumMod val="85000"/>
                        <a:lumOff val="15000"/>
                      </a:schemeClr>
                    </a:solidFill>
                    <a:latin typeface="Frutiger" panose="020B0500000000000000" pitchFamily="34" charset="0"/>
                  </a:rPr>
                  <a:t>current</a:t>
                </a:r>
                <a:r>
                  <a:rPr lang="it-IT" sz="2000" dirty="0">
                    <a:solidFill>
                      <a:schemeClr val="tx1">
                        <a:lumMod val="85000"/>
                        <a:lumOff val="15000"/>
                      </a:schemeClr>
                    </a:solidFill>
                    <a:latin typeface="Frutiger" panose="020B0500000000000000" pitchFamily="34" charset="0"/>
                  </a:rPr>
                  <a:t> relative </a:t>
                </a:r>
                <a:r>
                  <a:rPr lang="it-IT" sz="2000" dirty="0" err="1">
                    <a:solidFill>
                      <a:schemeClr val="tx1">
                        <a:lumMod val="85000"/>
                        <a:lumOff val="15000"/>
                      </a:schemeClr>
                    </a:solidFill>
                    <a:latin typeface="Frutiger" panose="020B0500000000000000" pitchFamily="34" charset="0"/>
                  </a:rPr>
                  <a:t>configuration</a:t>
                </a:r>
                <a:r>
                  <a:rPr lang="it-IT" sz="2000" dirty="0">
                    <a:solidFill>
                      <a:schemeClr val="tx1">
                        <a:lumMod val="85000"/>
                        <a:lumOff val="15000"/>
                      </a:schemeClr>
                    </a:solidFill>
                    <a:latin typeface="Frutiger" panose="020B0500000000000000" pitchFamily="34" charset="0"/>
                  </a:rPr>
                  <a:t> of the </a:t>
                </a:r>
                <a:r>
                  <a:rPr lang="it-IT" sz="2000" dirty="0" err="1">
                    <a:solidFill>
                      <a:schemeClr val="tx1">
                        <a:lumMod val="85000"/>
                        <a:lumOff val="15000"/>
                      </a:schemeClr>
                    </a:solidFill>
                    <a:latin typeface="Frutiger" panose="020B0500000000000000" pitchFamily="34" charset="0"/>
                  </a:rPr>
                  <a:t>robots</a:t>
                </a:r>
                <a:r>
                  <a:rPr lang="it-IT" sz="2000" dirty="0">
                    <a:solidFill>
                      <a:schemeClr val="tx1">
                        <a:lumMod val="85000"/>
                        <a:lumOff val="15000"/>
                      </a:schemeClr>
                    </a:solidFill>
                    <a:latin typeface="Frutiger" panose="020B0500000000000000" pitchFamily="34" charset="0"/>
                  </a:rPr>
                  <a:t> </a:t>
                </a:r>
                <a:r>
                  <a:rPr lang="it-IT" sz="2000" dirty="0" err="1">
                    <a:solidFill>
                      <a:schemeClr val="tx1">
                        <a:lumMod val="85000"/>
                        <a:lumOff val="15000"/>
                      </a:schemeClr>
                    </a:solidFill>
                    <a:latin typeface="Frutiger" panose="020B0500000000000000" pitchFamily="34" charset="0"/>
                  </a:rPr>
                  <a:t>involved</a:t>
                </a:r>
                <a:r>
                  <a:rPr lang="it-IT" sz="2000" dirty="0">
                    <a:solidFill>
                      <a:schemeClr val="tx1">
                        <a:lumMod val="85000"/>
                        <a:lumOff val="15000"/>
                      </a:schemeClr>
                    </a:solidFill>
                    <a:latin typeface="Frutiger" panose="020B0500000000000000" pitchFamily="34" charset="0"/>
                  </a:rPr>
                  <a:t> </a:t>
                </a:r>
                <a:r>
                  <a:rPr lang="it-IT" sz="2000" dirty="0">
                    <a:solidFill>
                      <a:schemeClr val="bg2">
                        <a:lumMod val="50000"/>
                      </a:schemeClr>
                    </a:solidFill>
                    <a:latin typeface="Frutiger" panose="020B0500000000000000" pitchFamily="34" charset="0"/>
                  </a:rPr>
                  <a:t>(</a:t>
                </a:r>
                <a:r>
                  <a:rPr lang="it-IT" sz="2000" dirty="0" err="1">
                    <a:solidFill>
                      <a:schemeClr val="bg2">
                        <a:lumMod val="50000"/>
                      </a:schemeClr>
                    </a:solidFill>
                    <a:latin typeface="Frutiger" panose="020B0500000000000000" pitchFamily="34" charset="0"/>
                  </a:rPr>
                  <a:t>generally</a:t>
                </a:r>
                <a:r>
                  <a:rPr lang="it-IT" sz="2000" dirty="0">
                    <a:solidFill>
                      <a:schemeClr val="bg2">
                        <a:lumMod val="50000"/>
                      </a:schemeClr>
                    </a:solidFill>
                    <a:latin typeface="Frutiger" panose="020B0500000000000000" pitchFamily="34" charset="0"/>
                  </a:rPr>
                  <a:t> </a:t>
                </a:r>
                <a14:m>
                  <m:oMath xmlns:m="http://schemas.openxmlformats.org/officeDocument/2006/math">
                    <m:r>
                      <a:rPr lang="it-IT" sz="2000" b="0" i="1" smtClean="0">
                        <a:solidFill>
                          <a:schemeClr val="bg2">
                            <a:lumMod val="50000"/>
                          </a:schemeClr>
                        </a:solidFill>
                        <a:latin typeface="Cambria Math" panose="02040503050406030204" pitchFamily="18" charset="0"/>
                      </a:rPr>
                      <m:t>≠</m:t>
                    </m:r>
                  </m:oMath>
                </a14:m>
                <a:r>
                  <a:rPr lang="it-IT" sz="2000" dirty="0">
                    <a:solidFill>
                      <a:schemeClr val="bg2">
                        <a:lumMod val="50000"/>
                      </a:schemeClr>
                    </a:solidFill>
                    <a:latin typeface="Frutiger" panose="020B0500000000000000" pitchFamily="34" charset="0"/>
                  </a:rPr>
                  <a:t> </a:t>
                </a:r>
                <a:r>
                  <a:rPr lang="it-IT" sz="2000" dirty="0" err="1">
                    <a:solidFill>
                      <a:schemeClr val="bg2">
                        <a:lumMod val="50000"/>
                      </a:schemeClr>
                    </a:solidFill>
                    <a:latin typeface="Frutiger" panose="020B0500000000000000" pitchFamily="34" charset="0"/>
                  </a:rPr>
                  <a:t>rest</a:t>
                </a:r>
                <a:r>
                  <a:rPr lang="it-IT" sz="2000" dirty="0">
                    <a:solidFill>
                      <a:schemeClr val="bg2">
                        <a:lumMod val="50000"/>
                      </a:schemeClr>
                    </a:solidFill>
                    <a:latin typeface="Frutiger" panose="020B0500000000000000" pitchFamily="34" charset="0"/>
                  </a:rPr>
                  <a:t>),</a:t>
                </a:r>
              </a:p>
              <a:p>
                <a:r>
                  <a:rPr lang="it-IT" sz="2000" b="1" dirty="0" err="1">
                    <a:solidFill>
                      <a:schemeClr val="tx1">
                        <a:lumMod val="85000"/>
                        <a:lumOff val="15000"/>
                      </a:schemeClr>
                    </a:solidFill>
                    <a:latin typeface="Frutiger" panose="020B0500000000000000" pitchFamily="34" charset="0"/>
                  </a:rPr>
                  <a:t>requiring</a:t>
                </a:r>
                <a:r>
                  <a:rPr lang="it-IT" sz="2000" b="1" dirty="0">
                    <a:solidFill>
                      <a:schemeClr val="tx1">
                        <a:lumMod val="85000"/>
                        <a:lumOff val="15000"/>
                      </a:schemeClr>
                    </a:solidFill>
                    <a:latin typeface="Frutiger" panose="020B0500000000000000" pitchFamily="34" charset="0"/>
                  </a:rPr>
                  <a:t> </a:t>
                </a:r>
                <a:r>
                  <a:rPr lang="it-IT" sz="2000" b="1" dirty="0" err="1">
                    <a:solidFill>
                      <a:schemeClr val="tx1">
                        <a:lumMod val="85000"/>
                        <a:lumOff val="15000"/>
                      </a:schemeClr>
                    </a:solidFill>
                    <a:latin typeface="Frutiger" panose="020B0500000000000000" pitchFamily="34" charset="0"/>
                  </a:rPr>
                  <a:t>additional</a:t>
                </a:r>
                <a:r>
                  <a:rPr lang="it-IT" sz="2000" b="1" dirty="0">
                    <a:solidFill>
                      <a:schemeClr val="tx1">
                        <a:lumMod val="85000"/>
                        <a:lumOff val="15000"/>
                      </a:schemeClr>
                    </a:solidFill>
                    <a:latin typeface="Frutiger" panose="020B0500000000000000" pitchFamily="34" charset="0"/>
                  </a:rPr>
                  <a:t> energy (energy </a:t>
                </a:r>
                <a:r>
                  <a:rPr lang="it-IT" sz="2000" b="1" dirty="0" err="1">
                    <a:solidFill>
                      <a:schemeClr val="tx1">
                        <a:lumMod val="85000"/>
                        <a:lumOff val="15000"/>
                      </a:schemeClr>
                    </a:solidFill>
                    <a:latin typeface="Frutiger" panose="020B0500000000000000" pitchFamily="34" charset="0"/>
                  </a:rPr>
                  <a:t>obstacle</a:t>
                </a:r>
                <a:r>
                  <a:rPr lang="it-IT" sz="2000" b="1" dirty="0">
                    <a:solidFill>
                      <a:schemeClr val="tx1">
                        <a:lumMod val="85000"/>
                        <a:lumOff val="15000"/>
                      </a:schemeClr>
                    </a:solidFill>
                    <a:latin typeface="Frutiger" panose="020B0500000000000000" pitchFamily="34" charset="0"/>
                  </a:rPr>
                  <a:t>)</a:t>
                </a:r>
              </a:p>
            </p:txBody>
          </p:sp>
        </mc:Choice>
        <mc:Fallback xmlns="">
          <p:sp>
            <p:nvSpPr>
              <p:cNvPr id="109" name="CasellaDiTesto 108">
                <a:extLst>
                  <a:ext uri="{FF2B5EF4-FFF2-40B4-BE49-F238E27FC236}">
                    <a16:creationId xmlns:a16="http://schemas.microsoft.com/office/drawing/2014/main" id="{625EC58E-F917-3327-E2C2-EB3146125B4E}"/>
                  </a:ext>
                </a:extLst>
              </p:cNvPr>
              <p:cNvSpPr txBox="1">
                <a:spLocks noRot="1" noChangeAspect="1" noMove="1" noResize="1" noEditPoints="1" noAdjustHandles="1" noChangeArrowheads="1" noChangeShapeType="1" noTextEdit="1"/>
              </p:cNvSpPr>
              <p:nvPr/>
            </p:nvSpPr>
            <p:spPr>
              <a:xfrm>
                <a:off x="1033223" y="3576415"/>
                <a:ext cx="5408820" cy="2554545"/>
              </a:xfrm>
              <a:prstGeom prst="rect">
                <a:avLst/>
              </a:prstGeom>
              <a:blipFill>
                <a:blip r:embed="rId19"/>
                <a:stretch>
                  <a:fillRect l="-1126" t="-1432" r="-1126" b="-3341"/>
                </a:stretch>
              </a:blipFill>
            </p:spPr>
            <p:txBody>
              <a:bodyPr/>
              <a:lstStyle/>
              <a:p>
                <a:r>
                  <a:rPr lang="it-IT">
                    <a:noFill/>
                  </a:rPr>
                  <a:t> </a:t>
                </a:r>
              </a:p>
            </p:txBody>
          </p:sp>
        </mc:Fallback>
      </mc:AlternateContent>
      <p:sp>
        <p:nvSpPr>
          <p:cNvPr id="110" name="CasellaDiTesto 109">
            <a:extLst>
              <a:ext uri="{FF2B5EF4-FFF2-40B4-BE49-F238E27FC236}">
                <a16:creationId xmlns:a16="http://schemas.microsoft.com/office/drawing/2014/main" id="{C1049459-F6F2-5BF3-B096-004309B657EB}"/>
              </a:ext>
            </a:extLst>
          </p:cNvPr>
          <p:cNvSpPr txBox="1"/>
          <p:nvPr/>
        </p:nvSpPr>
        <p:spPr>
          <a:xfrm>
            <a:off x="7300067" y="1002067"/>
            <a:ext cx="3503700" cy="400110"/>
          </a:xfrm>
          <a:prstGeom prst="rect">
            <a:avLst/>
          </a:prstGeom>
          <a:noFill/>
        </p:spPr>
        <p:txBody>
          <a:bodyPr wrap="square" rtlCol="0">
            <a:spAutoFit/>
          </a:bodyPr>
          <a:lstStyle/>
          <a:p>
            <a:r>
              <a:rPr lang="it-IT" sz="2000" dirty="0" err="1">
                <a:solidFill>
                  <a:schemeClr val="bg2">
                    <a:lumMod val="50000"/>
                  </a:schemeClr>
                </a:solidFill>
                <a:latin typeface="Frutiger" panose="020B0500000000000000" pitchFamily="34" charset="0"/>
              </a:rPr>
              <a:t>graph</a:t>
            </a:r>
            <a:r>
              <a:rPr lang="it-IT" sz="2000" dirty="0">
                <a:solidFill>
                  <a:schemeClr val="bg2">
                    <a:lumMod val="50000"/>
                  </a:schemeClr>
                </a:solidFill>
                <a:latin typeface="Frutiger" panose="020B0500000000000000" pitchFamily="34" charset="0"/>
              </a:rPr>
              <a:t> </a:t>
            </a:r>
            <a:r>
              <a:rPr lang="it-IT" sz="2000" dirty="0" err="1">
                <a:solidFill>
                  <a:schemeClr val="bg2">
                    <a:lumMod val="50000"/>
                  </a:schemeClr>
                </a:solidFill>
                <a:latin typeface="Frutiger" panose="020B0500000000000000" pitchFamily="34" charset="0"/>
              </a:rPr>
              <a:t>is</a:t>
            </a:r>
            <a:r>
              <a:rPr lang="it-IT" sz="2000" dirty="0">
                <a:solidFill>
                  <a:schemeClr val="bg2">
                    <a:lumMod val="50000"/>
                  </a:schemeClr>
                </a:solidFill>
                <a:latin typeface="Frutiger" panose="020B0500000000000000" pitchFamily="34" charset="0"/>
              </a:rPr>
              <a:t> </a:t>
            </a:r>
            <a:r>
              <a:rPr lang="it-IT" sz="2000" dirty="0" err="1">
                <a:solidFill>
                  <a:schemeClr val="bg2">
                    <a:lumMod val="50000"/>
                  </a:schemeClr>
                </a:solidFill>
                <a:latin typeface="Frutiger" panose="020B0500000000000000" pitchFamily="34" charset="0"/>
              </a:rPr>
              <a:t>updated</a:t>
            </a:r>
            <a:r>
              <a:rPr lang="it-IT" sz="2000" dirty="0">
                <a:solidFill>
                  <a:schemeClr val="bg2">
                    <a:lumMod val="50000"/>
                  </a:schemeClr>
                </a:solidFill>
                <a:latin typeface="Frutiger" panose="020B0500000000000000" pitchFamily="34" charset="0"/>
              </a:rPr>
              <a:t> </a:t>
            </a:r>
            <a:r>
              <a:rPr lang="it-IT" sz="2000" dirty="0" err="1">
                <a:solidFill>
                  <a:schemeClr val="bg2">
                    <a:lumMod val="50000"/>
                  </a:schemeClr>
                </a:solidFill>
                <a:latin typeface="Frutiger" panose="020B0500000000000000" pitchFamily="34" charset="0"/>
              </a:rPr>
              <a:t>accordingly</a:t>
            </a:r>
            <a:endParaRPr lang="it-IT" sz="2000" dirty="0">
              <a:solidFill>
                <a:schemeClr val="bg2">
                  <a:lumMod val="50000"/>
                </a:schemeClr>
              </a:solidFill>
              <a:latin typeface="Frutiger" panose="020B0500000000000000" pitchFamily="34" charset="0"/>
            </a:endParaRPr>
          </a:p>
        </p:txBody>
      </p:sp>
      <p:grpSp>
        <p:nvGrpSpPr>
          <p:cNvPr id="111" name="Gruppo 110">
            <a:extLst>
              <a:ext uri="{FF2B5EF4-FFF2-40B4-BE49-F238E27FC236}">
                <a16:creationId xmlns:a16="http://schemas.microsoft.com/office/drawing/2014/main" id="{D81B269F-DEE9-D119-2AC4-607B8C47EEE6}"/>
              </a:ext>
            </a:extLst>
          </p:cNvPr>
          <p:cNvGrpSpPr/>
          <p:nvPr/>
        </p:nvGrpSpPr>
        <p:grpSpPr>
          <a:xfrm>
            <a:off x="4424701" y="3082147"/>
            <a:ext cx="3602755" cy="401202"/>
            <a:chOff x="838200" y="2181433"/>
            <a:chExt cx="3602755" cy="401202"/>
          </a:xfrm>
        </p:grpSpPr>
        <p:sp>
          <p:nvSpPr>
            <p:cNvPr id="112" name="Segnaposto contenuto 2">
              <a:extLst>
                <a:ext uri="{FF2B5EF4-FFF2-40B4-BE49-F238E27FC236}">
                  <a16:creationId xmlns:a16="http://schemas.microsoft.com/office/drawing/2014/main" id="{03EC917A-18C8-DB50-D60B-8DBB69473F99}"/>
                </a:ext>
              </a:extLst>
            </p:cNvPr>
            <p:cNvSpPr txBox="1">
              <a:spLocks/>
            </p:cNvSpPr>
            <p:nvPr/>
          </p:nvSpPr>
          <p:spPr>
            <a:xfrm>
              <a:off x="2094316" y="2217509"/>
              <a:ext cx="2346639" cy="3651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use </a:t>
              </a:r>
              <a:r>
                <a:rPr lang="en-US" sz="2000" b="1" dirty="0">
                  <a:solidFill>
                    <a:schemeClr val="tx1">
                      <a:lumMod val="85000"/>
                      <a:lumOff val="15000"/>
                    </a:schemeClr>
                  </a:solidFill>
                  <a:latin typeface="Frutiger" panose="020B0500000000000000" pitchFamily="34" charset="0"/>
                </a:rPr>
                <a:t>energy tanks</a:t>
              </a:r>
              <a:endParaRPr lang="en-US" sz="2000" b="1" dirty="0">
                <a:latin typeface="Frutiger" panose="020B0500000000000000" pitchFamily="34" charset="0"/>
              </a:endParaRPr>
            </a:p>
          </p:txBody>
        </p:sp>
        <p:sp>
          <p:nvSpPr>
            <p:cNvPr id="113" name="CasellaDiTesto 112">
              <a:extLst>
                <a:ext uri="{FF2B5EF4-FFF2-40B4-BE49-F238E27FC236}">
                  <a16:creationId xmlns:a16="http://schemas.microsoft.com/office/drawing/2014/main" id="{12ABC75D-E4E4-7AED-6C6C-6A8909DC7374}"/>
                </a:ext>
              </a:extLst>
            </p:cNvPr>
            <p:cNvSpPr txBox="1"/>
            <p:nvPr/>
          </p:nvSpPr>
          <p:spPr>
            <a:xfrm>
              <a:off x="838200" y="2181433"/>
              <a:ext cx="1255472" cy="369332"/>
            </a:xfrm>
            <a:prstGeom prst="rect">
              <a:avLst/>
            </a:prstGeom>
            <a:solidFill>
              <a:srgbClr val="822433"/>
            </a:solidFill>
          </p:spPr>
          <p:txBody>
            <a:bodyPr wrap="none" rtlCol="0">
              <a:spAutoFit/>
            </a:bodyPr>
            <a:lstStyle/>
            <a:p>
              <a:r>
                <a:rPr lang="it-IT" dirty="0">
                  <a:solidFill>
                    <a:schemeClr val="bg1"/>
                  </a:solidFill>
                  <a:latin typeface="Frutiger" panose="020B0500000000000000" pitchFamily="34" charset="0"/>
                </a:rPr>
                <a:t>SOLUTION</a:t>
              </a:r>
            </a:p>
          </p:txBody>
        </p:sp>
      </p:gr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E5F667A4-59EC-108B-B0EC-7BBA1CF309D4}"/>
                  </a:ext>
                </a:extLst>
              </p:cNvPr>
              <p:cNvSpPr txBox="1"/>
              <p:nvPr/>
            </p:nvSpPr>
            <p:spPr>
              <a:xfrm>
                <a:off x="5270613" y="1783692"/>
                <a:ext cx="159051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b="0" i="1" dirty="0" smtClean="0">
                              <a:solidFill>
                                <a:schemeClr val="bg2">
                                  <a:lumMod val="50000"/>
                                </a:schemeClr>
                              </a:solidFill>
                              <a:latin typeface="Cambria Math" panose="02040503050406030204" pitchFamily="18" charset="0"/>
                            </a:rPr>
                          </m:ctrlPr>
                        </m:sSubPr>
                        <m:e>
                          <m:r>
                            <a:rPr lang="it-IT" sz="2000" b="0" i="1" dirty="0" smtClean="0">
                              <a:solidFill>
                                <a:schemeClr val="bg2">
                                  <a:lumMod val="50000"/>
                                </a:schemeClr>
                              </a:solidFill>
                              <a:latin typeface="Cambria Math" panose="02040503050406030204" pitchFamily="18" charset="0"/>
                            </a:rPr>
                            <m:t>𝜎</m:t>
                          </m:r>
                        </m:e>
                        <m:sub>
                          <m:r>
                            <a:rPr lang="it-IT" sz="2000" b="0" i="1" dirty="0" smtClean="0">
                              <a:solidFill>
                                <a:schemeClr val="bg2">
                                  <a:lumMod val="50000"/>
                                </a:schemeClr>
                              </a:solidFill>
                              <a:latin typeface="Cambria Math" panose="02040503050406030204" pitchFamily="18" charset="0"/>
                            </a:rPr>
                            <m:t>24</m:t>
                          </m:r>
                        </m:sub>
                      </m:sSub>
                      <m:r>
                        <a:rPr lang="it-IT" sz="2000" b="0" i="1" dirty="0" smtClean="0">
                          <a:solidFill>
                            <a:schemeClr val="bg2">
                              <a:lumMod val="50000"/>
                            </a:schemeClr>
                          </a:solidFill>
                          <a:latin typeface="Cambria Math" panose="02040503050406030204" pitchFamily="18" charset="0"/>
                        </a:rPr>
                        <m:t>←1</m:t>
                      </m:r>
                    </m:oMath>
                  </m:oMathPara>
                </a14:m>
                <a:endParaRPr lang="it-IT" sz="2000" dirty="0">
                  <a:solidFill>
                    <a:schemeClr val="bg2">
                      <a:lumMod val="50000"/>
                    </a:schemeClr>
                  </a:solidFill>
                  <a:latin typeface="Frutiger" panose="020B0500000000000000" pitchFamily="34" charset="0"/>
                </a:endParaRPr>
              </a:p>
            </p:txBody>
          </p:sp>
        </mc:Choice>
        <mc:Fallback xmlns="">
          <p:sp>
            <p:nvSpPr>
              <p:cNvPr id="4" name="CasellaDiTesto 3">
                <a:extLst>
                  <a:ext uri="{FF2B5EF4-FFF2-40B4-BE49-F238E27FC236}">
                    <a16:creationId xmlns:a16="http://schemas.microsoft.com/office/drawing/2014/main" id="{E5F667A4-59EC-108B-B0EC-7BBA1CF309D4}"/>
                  </a:ext>
                </a:extLst>
              </p:cNvPr>
              <p:cNvSpPr txBox="1">
                <a:spLocks noRot="1" noChangeAspect="1" noMove="1" noResize="1" noEditPoints="1" noAdjustHandles="1" noChangeArrowheads="1" noChangeShapeType="1" noTextEdit="1"/>
              </p:cNvSpPr>
              <p:nvPr/>
            </p:nvSpPr>
            <p:spPr>
              <a:xfrm>
                <a:off x="5270613" y="1783692"/>
                <a:ext cx="1590511" cy="400110"/>
              </a:xfrm>
              <a:prstGeom prst="rect">
                <a:avLst/>
              </a:prstGeom>
              <a:blipFill>
                <a:blip r:embed="rId20"/>
                <a:stretch>
                  <a:fillRect b="-3077"/>
                </a:stretch>
              </a:blipFill>
            </p:spPr>
            <p:txBody>
              <a:bodyPr/>
              <a:lstStyle/>
              <a:p>
                <a:r>
                  <a:rPr lang="it-IT">
                    <a:noFill/>
                  </a:rPr>
                  <a:t> </a:t>
                </a:r>
              </a:p>
            </p:txBody>
          </p:sp>
        </mc:Fallback>
      </mc:AlternateContent>
    </p:spTree>
    <p:extLst>
      <p:ext uri="{BB962C8B-B14F-4D97-AF65-F5344CB8AC3E}">
        <p14:creationId xmlns:p14="http://schemas.microsoft.com/office/powerpoint/2010/main" val="97552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C5F3C230-025C-F8DD-CAE2-C19241AD6E41}"/>
                  </a:ext>
                </a:extLst>
              </p:cNvPr>
              <p:cNvSpPr txBox="1"/>
              <p:nvPr/>
            </p:nvSpPr>
            <p:spPr>
              <a:xfrm>
                <a:off x="3893287" y="1739261"/>
                <a:ext cx="2320413" cy="71013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𝛽</m:t>
                      </m:r>
                      <m:f>
                        <m:fPr>
                          <m:ctrlPr>
                            <a:rPr lang="it-IT" sz="2000" b="0" i="1" smtClean="0">
                              <a:solidFill>
                                <a:schemeClr val="tx1">
                                  <a:lumMod val="85000"/>
                                  <a:lumOff val="15000"/>
                                </a:schemeClr>
                              </a:solidFill>
                              <a:latin typeface="Cambria Math" panose="02040503050406030204" pitchFamily="18" charset="0"/>
                            </a:rPr>
                          </m:ctrlPr>
                        </m:fPr>
                        <m:num>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𝑣</m:t>
                              </m:r>
                            </m:e>
                            <m:sup>
                              <m:r>
                                <a:rPr lang="it-IT" sz="2000" b="0" i="1" smtClean="0">
                                  <a:solidFill>
                                    <a:schemeClr val="tx1">
                                      <a:lumMod val="85000"/>
                                      <a:lumOff val="15000"/>
                                    </a:schemeClr>
                                  </a:solidFill>
                                  <a:latin typeface="Cambria Math" panose="02040503050406030204" pitchFamily="18" charset="0"/>
                                </a:rPr>
                                <m:t>𝑇</m:t>
                              </m:r>
                            </m:sup>
                          </m:sSup>
                          <m:r>
                            <a:rPr lang="it-IT" sz="2000" b="0" i="1" smtClean="0">
                              <a:solidFill>
                                <a:schemeClr val="tx1">
                                  <a:lumMod val="85000"/>
                                  <a:lumOff val="15000"/>
                                </a:schemeClr>
                              </a:solidFill>
                              <a:latin typeface="Cambria Math" panose="02040503050406030204" pitchFamily="18" charset="0"/>
                            </a:rPr>
                            <m:t>𝐵𝑣</m:t>
                          </m:r>
                        </m:num>
                        <m:den>
                          <m:r>
                            <a:rPr lang="it-IT" sz="2000" b="0" i="1" smtClean="0">
                              <a:solidFill>
                                <a:schemeClr val="tx1">
                                  <a:lumMod val="85000"/>
                                  <a:lumOff val="15000"/>
                                </a:schemeClr>
                              </a:solidFill>
                              <a:latin typeface="Cambria Math" panose="02040503050406030204" pitchFamily="18" charset="0"/>
                            </a:rPr>
                            <m:t>𝑥</m:t>
                          </m:r>
                        </m:den>
                      </m:f>
                    </m:oMath>
                  </m:oMathPara>
                </a14:m>
                <a:endParaRPr lang="en-US" sz="2000" b="1" dirty="0">
                  <a:solidFill>
                    <a:schemeClr val="tx1">
                      <a:lumMod val="85000"/>
                      <a:lumOff val="15000"/>
                    </a:schemeClr>
                  </a:solidFill>
                  <a:latin typeface="Frutiger" panose="020B0500000000000000" pitchFamily="34" charset="0"/>
                </a:endParaRPr>
              </a:p>
            </p:txBody>
          </p:sp>
        </mc:Choice>
        <mc:Fallback xmlns="">
          <p:sp>
            <p:nvSpPr>
              <p:cNvPr id="9" name="CasellaDiTesto 8">
                <a:extLst>
                  <a:ext uri="{FF2B5EF4-FFF2-40B4-BE49-F238E27FC236}">
                    <a16:creationId xmlns:a16="http://schemas.microsoft.com/office/drawing/2014/main" id="{C5F3C230-025C-F8DD-CAE2-C19241AD6E41}"/>
                  </a:ext>
                </a:extLst>
              </p:cNvPr>
              <p:cNvSpPr txBox="1">
                <a:spLocks noRot="1" noChangeAspect="1" noMove="1" noResize="1" noEditPoints="1" noAdjustHandles="1" noChangeArrowheads="1" noChangeShapeType="1" noTextEdit="1"/>
              </p:cNvSpPr>
              <p:nvPr/>
            </p:nvSpPr>
            <p:spPr>
              <a:xfrm>
                <a:off x="3893287" y="1739261"/>
                <a:ext cx="2320413" cy="710131"/>
              </a:xfrm>
              <a:prstGeom prst="rect">
                <a:avLst/>
              </a:prstGeom>
              <a:blipFill>
                <a:blip r:embed="rId3"/>
                <a:stretch>
                  <a:fillRect/>
                </a:stretch>
              </a:blipFill>
            </p:spPr>
            <p:txBody>
              <a:bodyPr/>
              <a:lstStyle/>
              <a:p>
                <a:r>
                  <a:rPr lang="it-IT">
                    <a:noFill/>
                  </a:rPr>
                  <a:t> </a:t>
                </a:r>
              </a:p>
            </p:txBody>
          </p:sp>
        </mc:Fallback>
      </mc:AlternateContent>
      <p:cxnSp>
        <p:nvCxnSpPr>
          <p:cNvPr id="29" name="Connettore 2 28">
            <a:extLst>
              <a:ext uri="{FF2B5EF4-FFF2-40B4-BE49-F238E27FC236}">
                <a16:creationId xmlns:a16="http://schemas.microsoft.com/office/drawing/2014/main" id="{D3DBFD45-B310-E126-1AB3-510944C3150F}"/>
              </a:ext>
            </a:extLst>
          </p:cNvPr>
          <p:cNvCxnSpPr>
            <a:cxnSpLocks/>
          </p:cNvCxnSpPr>
          <p:nvPr/>
        </p:nvCxnSpPr>
        <p:spPr>
          <a:xfrm>
            <a:off x="4013200" y="2519889"/>
            <a:ext cx="2130173" cy="0"/>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Segnaposto contenuto 2">
                <a:extLst>
                  <a:ext uri="{FF2B5EF4-FFF2-40B4-BE49-F238E27FC236}">
                    <a16:creationId xmlns:a16="http://schemas.microsoft.com/office/drawing/2014/main" id="{0923C679-7CC9-0256-DD0E-5C3F9ADEF34A}"/>
                  </a:ext>
                </a:extLst>
              </p:cNvPr>
              <p:cNvSpPr txBox="1">
                <a:spLocks/>
              </p:cNvSpPr>
              <p:nvPr/>
            </p:nvSpPr>
            <p:spPr>
              <a:xfrm>
                <a:off x="3797146" y="4216781"/>
                <a:ext cx="2502003" cy="4486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it-IT" sz="2000" i="1" dirty="0" smtClean="0">
                          <a:solidFill>
                            <a:schemeClr val="tx1">
                              <a:lumMod val="85000"/>
                              <a:lumOff val="15000"/>
                            </a:schemeClr>
                          </a:solidFill>
                          <a:latin typeface="Cambria Math" panose="02040503050406030204" pitchFamily="18" charset="0"/>
                        </a:rPr>
                        <m:t>−</m:t>
                      </m:r>
                      <m:r>
                        <a:rPr lang="it-IT" sz="2000" b="0" i="1" dirty="0" smtClean="0">
                          <a:solidFill>
                            <a:schemeClr val="tx1">
                              <a:lumMod val="85000"/>
                              <a:lumOff val="15000"/>
                            </a:schemeClr>
                          </a:solidFill>
                          <a:latin typeface="Cambria Math" panose="02040503050406030204" pitchFamily="18" charset="0"/>
                        </a:rPr>
                        <m:t>𝛼</m:t>
                      </m:r>
                      <m:r>
                        <a:rPr lang="it-IT" sz="2000" i="1" dirty="0" smtClean="0">
                          <a:solidFill>
                            <a:schemeClr val="tx1">
                              <a:lumMod val="85000"/>
                              <a:lumOff val="15000"/>
                            </a:schemeClr>
                          </a:solidFill>
                          <a:latin typeface="Cambria Math" panose="02040503050406030204" pitchFamily="18" charset="0"/>
                        </a:rPr>
                        <m:t>𝑥</m:t>
                      </m:r>
                      <m:sSup>
                        <m:sSupPr>
                          <m:ctrlPr>
                            <a:rPr lang="it-IT" sz="2000" i="1" dirty="0">
                              <a:solidFill>
                                <a:schemeClr val="tx1">
                                  <a:lumMod val="85000"/>
                                  <a:lumOff val="15000"/>
                                </a:schemeClr>
                              </a:solidFill>
                              <a:latin typeface="Cambria Math" panose="02040503050406030204" pitchFamily="18" charset="0"/>
                            </a:rPr>
                          </m:ctrlPr>
                        </m:sSupPr>
                        <m:e>
                          <m:d>
                            <m:dPr>
                              <m:begChr m:val="‖"/>
                              <m:endChr m:val="‖"/>
                              <m:ctrlPr>
                                <a:rPr lang="it-IT" sz="2000" i="1" dirty="0" smtClean="0">
                                  <a:solidFill>
                                    <a:schemeClr val="tx1">
                                      <a:lumMod val="85000"/>
                                      <a:lumOff val="15000"/>
                                    </a:schemeClr>
                                  </a:solidFill>
                                  <a:latin typeface="Cambria Math" panose="02040503050406030204" pitchFamily="18" charset="0"/>
                                </a:rPr>
                              </m:ctrlPr>
                            </m:dPr>
                            <m:e>
                              <m:r>
                                <a:rPr lang="it-IT" sz="2000" b="0" i="1" dirty="0" smtClean="0">
                                  <a:solidFill>
                                    <a:schemeClr val="tx1">
                                      <a:lumMod val="85000"/>
                                      <a:lumOff val="15000"/>
                                    </a:schemeClr>
                                  </a:solidFill>
                                  <a:latin typeface="Cambria Math" panose="02040503050406030204" pitchFamily="18" charset="0"/>
                                </a:rPr>
                                <m:t>𝑓</m:t>
                              </m:r>
                            </m:e>
                          </m:d>
                        </m:e>
                        <m:sup>
                          <m:r>
                            <a:rPr lang="it-IT" sz="2000" i="1" dirty="0">
                              <a:solidFill>
                                <a:schemeClr val="tx1">
                                  <a:lumMod val="85000"/>
                                  <a:lumOff val="15000"/>
                                </a:schemeClr>
                              </a:solidFill>
                              <a:latin typeface="Cambria Math" panose="02040503050406030204" pitchFamily="18" charset="0"/>
                            </a:rPr>
                            <m:t>2</m:t>
                          </m:r>
                        </m:sup>
                      </m:sSup>
                    </m:oMath>
                  </m:oMathPara>
                </a14:m>
                <a:endParaRPr lang="en-US" sz="2000" dirty="0">
                  <a:latin typeface="Frutiger" panose="020B0500000000000000" pitchFamily="34" charset="0"/>
                </a:endParaRPr>
              </a:p>
            </p:txBody>
          </p:sp>
        </mc:Choice>
        <mc:Fallback xmlns="">
          <p:sp>
            <p:nvSpPr>
              <p:cNvPr id="20" name="Segnaposto contenuto 2">
                <a:extLst>
                  <a:ext uri="{FF2B5EF4-FFF2-40B4-BE49-F238E27FC236}">
                    <a16:creationId xmlns:a16="http://schemas.microsoft.com/office/drawing/2014/main" id="{0923C679-7CC9-0256-DD0E-5C3F9ADEF34A}"/>
                  </a:ext>
                </a:extLst>
              </p:cNvPr>
              <p:cNvSpPr txBox="1">
                <a:spLocks noRot="1" noChangeAspect="1" noMove="1" noResize="1" noEditPoints="1" noAdjustHandles="1" noChangeArrowheads="1" noChangeShapeType="1" noTextEdit="1"/>
              </p:cNvSpPr>
              <p:nvPr/>
            </p:nvSpPr>
            <p:spPr>
              <a:xfrm>
                <a:off x="3797146" y="4216781"/>
                <a:ext cx="2502003" cy="448620"/>
              </a:xfrm>
              <a:prstGeom prst="rect">
                <a:avLst/>
              </a:prstGeom>
              <a:blipFill>
                <a:blip r:embed="rId4"/>
                <a:stretch>
                  <a:fillRect/>
                </a:stretch>
              </a:blipFill>
            </p:spPr>
            <p:txBody>
              <a:bodyPr/>
              <a:lstStyle/>
              <a:p>
                <a:r>
                  <a:rPr lang="it-IT">
                    <a:noFill/>
                  </a:rPr>
                  <a:t> </a:t>
                </a:r>
              </a:p>
            </p:txBody>
          </p:sp>
        </mc:Fallback>
      </mc:AlternateContent>
      <p:grpSp>
        <p:nvGrpSpPr>
          <p:cNvPr id="57" name="Gruppo 56">
            <a:extLst>
              <a:ext uri="{FF2B5EF4-FFF2-40B4-BE49-F238E27FC236}">
                <a16:creationId xmlns:a16="http://schemas.microsoft.com/office/drawing/2014/main" id="{589D081F-A12B-8BB7-B82C-3BD464216462}"/>
              </a:ext>
            </a:extLst>
          </p:cNvPr>
          <p:cNvGrpSpPr/>
          <p:nvPr/>
        </p:nvGrpSpPr>
        <p:grpSpPr>
          <a:xfrm>
            <a:off x="3493194" y="1855347"/>
            <a:ext cx="2643331" cy="3470887"/>
            <a:chOff x="3493194" y="1837353"/>
            <a:chExt cx="2643331" cy="3470887"/>
          </a:xfrm>
        </p:grpSpPr>
        <mc:AlternateContent xmlns:mc="http://schemas.openxmlformats.org/markup-compatibility/2006" xmlns:a14="http://schemas.microsoft.com/office/drawing/2010/main">
          <mc:Choice Requires="a14">
            <p:sp>
              <p:nvSpPr>
                <p:cNvPr id="45" name="Freccia a destra 44">
                  <a:extLst>
                    <a:ext uri="{FF2B5EF4-FFF2-40B4-BE49-F238E27FC236}">
                      <a16:creationId xmlns:a16="http://schemas.microsoft.com/office/drawing/2014/main" id="{754EBAC5-BB95-F8CA-B209-DA379D8FEC67}"/>
                    </a:ext>
                  </a:extLst>
                </p:cNvPr>
                <p:cNvSpPr/>
                <p:nvPr/>
              </p:nvSpPr>
              <p:spPr>
                <a:xfrm>
                  <a:off x="3496052" y="1837353"/>
                  <a:ext cx="2640473" cy="179618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𝛽</m:t>
                        </m:r>
                        <m:sSup>
                          <m:sSupPr>
                            <m:ctrlPr>
                              <a:rPr lang="it-IT" sz="2000" i="1" smtClean="0">
                                <a:latin typeface="Cambria Math" panose="02040503050406030204" pitchFamily="18" charset="0"/>
                              </a:rPr>
                            </m:ctrlPr>
                          </m:sSupPr>
                          <m:e>
                            <m:r>
                              <a:rPr lang="it-IT" sz="2000" i="1">
                                <a:latin typeface="Cambria Math" panose="02040503050406030204" pitchFamily="18" charset="0"/>
                              </a:rPr>
                              <m:t>𝑣</m:t>
                            </m:r>
                          </m:e>
                          <m:sup>
                            <m:r>
                              <a:rPr lang="it-IT" sz="2000" i="1">
                                <a:latin typeface="Cambria Math" panose="02040503050406030204" pitchFamily="18" charset="0"/>
                              </a:rPr>
                              <m:t>𝑇</m:t>
                            </m:r>
                          </m:sup>
                        </m:sSup>
                        <m:r>
                          <a:rPr lang="it-IT" sz="2000" i="1">
                            <a:latin typeface="Cambria Math" panose="02040503050406030204" pitchFamily="18" charset="0"/>
                          </a:rPr>
                          <m:t>𝐵𝑣</m:t>
                        </m:r>
                        <m:r>
                          <a:rPr lang="it-IT" sz="2000" i="1">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i="1">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m:t>
                            </m:r>
                          </m:sup>
                        </m:sSup>
                      </m:oMath>
                    </m:oMathPara>
                  </a14:m>
                  <a:endParaRPr lang="it-IT" sz="2000" b="1" dirty="0">
                    <a:latin typeface="Frutiger" panose="020B0500000000000000" pitchFamily="34" charset="0"/>
                  </a:endParaRPr>
                </a:p>
                <a:p>
                  <a:pPr algn="ctr"/>
                  <a:r>
                    <a:rPr lang="it-IT" sz="2000" dirty="0">
                      <a:latin typeface="Frutiger" panose="020B0500000000000000" pitchFamily="34" charset="0"/>
                    </a:rPr>
                    <a:t>(part of) </a:t>
                  </a:r>
                  <a:r>
                    <a:rPr lang="it-IT" sz="2000" b="1" dirty="0" err="1">
                      <a:latin typeface="Frutiger" panose="020B0500000000000000" pitchFamily="34" charset="0"/>
                    </a:rPr>
                    <a:t>dissipated</a:t>
                  </a:r>
                  <a:r>
                    <a:rPr lang="it-IT" sz="2000" b="1" dirty="0">
                      <a:latin typeface="Frutiger" panose="020B0500000000000000" pitchFamily="34" charset="0"/>
                    </a:rPr>
                    <a:t> power</a:t>
                  </a:r>
                  <a:endParaRPr lang="it-IT" sz="2000" dirty="0"/>
                </a:p>
              </p:txBody>
            </p:sp>
          </mc:Choice>
          <mc:Fallback xmlns="">
            <p:sp>
              <p:nvSpPr>
                <p:cNvPr id="45" name="Freccia a destra 44">
                  <a:extLst>
                    <a:ext uri="{FF2B5EF4-FFF2-40B4-BE49-F238E27FC236}">
                      <a16:creationId xmlns:a16="http://schemas.microsoft.com/office/drawing/2014/main" id="{754EBAC5-BB95-F8CA-B209-DA379D8FEC67}"/>
                    </a:ext>
                  </a:extLst>
                </p:cNvPr>
                <p:cNvSpPr>
                  <a:spLocks noRot="1" noChangeAspect="1" noMove="1" noResize="1" noEditPoints="1" noAdjustHandles="1" noChangeArrowheads="1" noChangeShapeType="1" noTextEdit="1"/>
                </p:cNvSpPr>
                <p:nvPr/>
              </p:nvSpPr>
              <p:spPr>
                <a:xfrm>
                  <a:off x="3496052" y="1837353"/>
                  <a:ext cx="2640473" cy="1796182"/>
                </a:xfrm>
                <a:prstGeom prst="rightArrow">
                  <a:avLst/>
                </a:prstGeom>
                <a:blipFill>
                  <a:blip r:embed="rId5"/>
                  <a:stretch>
                    <a:fillRect l="-2074"/>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Freccia a sinistra 41">
                  <a:extLst>
                    <a:ext uri="{FF2B5EF4-FFF2-40B4-BE49-F238E27FC236}">
                      <a16:creationId xmlns:a16="http://schemas.microsoft.com/office/drawing/2014/main" id="{FCB0FEA8-3918-5DFE-6B0E-A1D148E78C95}"/>
                    </a:ext>
                  </a:extLst>
                </p:cNvPr>
                <p:cNvSpPr/>
                <p:nvPr/>
              </p:nvSpPr>
              <p:spPr>
                <a:xfrm>
                  <a:off x="3493194" y="3520445"/>
                  <a:ext cx="2640473" cy="1787795"/>
                </a:xfrm>
                <a:prstGeom prst="lef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𝛼</m:t>
                        </m:r>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𝑥</m:t>
                            </m:r>
                          </m:e>
                          <m:sup>
                            <m:r>
                              <a:rPr lang="it-IT" sz="2000" b="0" i="1" smtClean="0">
                                <a:latin typeface="Cambria Math" panose="02040503050406030204" pitchFamily="18" charset="0"/>
                              </a:rPr>
                              <m:t>2</m:t>
                            </m:r>
                          </m:sup>
                        </m:sSup>
                        <m:sSup>
                          <m:sSupPr>
                            <m:ctrlPr>
                              <a:rPr lang="it-IT" sz="2000" b="0" i="1" dirty="0" smtClean="0">
                                <a:solidFill>
                                  <a:schemeClr val="bg1"/>
                                </a:solidFill>
                                <a:latin typeface="Cambria Math" panose="02040503050406030204" pitchFamily="18" charset="0"/>
                              </a:rPr>
                            </m:ctrlPr>
                          </m:sSupPr>
                          <m:e>
                            <m:d>
                              <m:dPr>
                                <m:begChr m:val="‖"/>
                                <m:endChr m:val="‖"/>
                                <m:ctrlPr>
                                  <a:rPr lang="it-IT" sz="2000" i="1" dirty="0" smtClean="0">
                                    <a:solidFill>
                                      <a:schemeClr val="bg1"/>
                                    </a:solidFill>
                                    <a:latin typeface="Cambria Math" panose="02040503050406030204" pitchFamily="18" charset="0"/>
                                  </a:rPr>
                                </m:ctrlPr>
                              </m:dPr>
                              <m:e>
                                <m:r>
                                  <a:rPr lang="it-IT" sz="2000" b="0" i="1" dirty="0" smtClean="0">
                                    <a:solidFill>
                                      <a:schemeClr val="bg1"/>
                                    </a:solidFill>
                                    <a:latin typeface="Cambria Math" panose="02040503050406030204" pitchFamily="18" charset="0"/>
                                  </a:rPr>
                                  <m:t>𝑓</m:t>
                                </m:r>
                              </m:e>
                            </m:d>
                          </m:e>
                          <m:sup>
                            <m:r>
                              <a:rPr lang="it-IT" sz="2000" b="0" i="1" dirty="0" smtClean="0">
                                <a:solidFill>
                                  <a:schemeClr val="bg1"/>
                                </a:solidFill>
                                <a:latin typeface="Cambria Math" panose="02040503050406030204" pitchFamily="18" charset="0"/>
                              </a:rPr>
                              <m:t>2</m:t>
                            </m:r>
                          </m:sup>
                        </m:sSup>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m:t>
                            </m:r>
                          </m:sup>
                        </m:sSup>
                      </m:oMath>
                    </m:oMathPara>
                  </a14:m>
                  <a:endParaRPr lang="it-IT" sz="2000" b="1" dirty="0">
                    <a:latin typeface="Frutiger" panose="020B0500000000000000" pitchFamily="34" charset="0"/>
                  </a:endParaRPr>
                </a:p>
              </p:txBody>
            </p:sp>
          </mc:Choice>
          <mc:Fallback xmlns="">
            <p:sp>
              <p:nvSpPr>
                <p:cNvPr id="42" name="Freccia a sinistra 41">
                  <a:extLst>
                    <a:ext uri="{FF2B5EF4-FFF2-40B4-BE49-F238E27FC236}">
                      <a16:creationId xmlns:a16="http://schemas.microsoft.com/office/drawing/2014/main" id="{FCB0FEA8-3918-5DFE-6B0E-A1D148E78C95}"/>
                    </a:ext>
                  </a:extLst>
                </p:cNvPr>
                <p:cNvSpPr>
                  <a:spLocks noRot="1" noChangeAspect="1" noMove="1" noResize="1" noEditPoints="1" noAdjustHandles="1" noChangeArrowheads="1" noChangeShapeType="1" noTextEdit="1"/>
                </p:cNvSpPr>
                <p:nvPr/>
              </p:nvSpPr>
              <p:spPr>
                <a:xfrm>
                  <a:off x="3493194" y="3520445"/>
                  <a:ext cx="2640473" cy="1787795"/>
                </a:xfrm>
                <a:prstGeom prst="leftArrow">
                  <a:avLst/>
                </a:prstGeom>
                <a:blipFill>
                  <a:blip r:embed="rId6"/>
                  <a:stretch>
                    <a:fillRect/>
                  </a:stretch>
                </a:blipFill>
                <a:ln>
                  <a:noFill/>
                </a:ln>
              </p:spPr>
              <p:txBody>
                <a:bodyPr/>
                <a:lstStyle/>
                <a:p>
                  <a:r>
                    <a:rPr lang="it-IT">
                      <a:noFill/>
                    </a:rPr>
                    <a:t> </a:t>
                  </a:r>
                </a:p>
              </p:txBody>
            </p:sp>
          </mc:Fallback>
        </mc:AlternateContent>
      </p:grpSp>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Energy tanks</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14</a:t>
            </a:fld>
            <a:endParaRPr lang="it-IT" dirty="0"/>
          </a:p>
        </p:txBody>
      </p:sp>
      <p:grpSp>
        <p:nvGrpSpPr>
          <p:cNvPr id="4" name="Gruppo 3">
            <a:extLst>
              <a:ext uri="{FF2B5EF4-FFF2-40B4-BE49-F238E27FC236}">
                <a16:creationId xmlns:a16="http://schemas.microsoft.com/office/drawing/2014/main" id="{A595D9F4-CB00-6298-BDC9-BC0FB69147C1}"/>
              </a:ext>
            </a:extLst>
          </p:cNvPr>
          <p:cNvGrpSpPr/>
          <p:nvPr/>
        </p:nvGrpSpPr>
        <p:grpSpPr>
          <a:xfrm>
            <a:off x="6143373" y="1693489"/>
            <a:ext cx="3183011" cy="3794603"/>
            <a:chOff x="4321602" y="1975780"/>
            <a:chExt cx="3183011" cy="3794603"/>
          </a:xfrm>
        </p:grpSpPr>
        <p:grpSp>
          <p:nvGrpSpPr>
            <p:cNvPr id="31" name="Gruppo 30">
              <a:extLst>
                <a:ext uri="{FF2B5EF4-FFF2-40B4-BE49-F238E27FC236}">
                  <a16:creationId xmlns:a16="http://schemas.microsoft.com/office/drawing/2014/main" id="{72015C3C-1429-DCE4-876C-BBB30C26AD8A}"/>
                </a:ext>
              </a:extLst>
            </p:cNvPr>
            <p:cNvGrpSpPr/>
            <p:nvPr/>
          </p:nvGrpSpPr>
          <p:grpSpPr>
            <a:xfrm>
              <a:off x="4321602" y="1975780"/>
              <a:ext cx="3183011" cy="3794603"/>
              <a:chOff x="4078370" y="2317813"/>
              <a:chExt cx="3734584" cy="4403932"/>
            </a:xfrm>
            <a:solidFill>
              <a:schemeClr val="bg1">
                <a:lumMod val="95000"/>
              </a:schemeClr>
            </a:solidFill>
          </p:grpSpPr>
          <p:sp>
            <p:nvSpPr>
              <p:cNvPr id="32" name="Rettangolo 31">
                <a:extLst>
                  <a:ext uri="{FF2B5EF4-FFF2-40B4-BE49-F238E27FC236}">
                    <a16:creationId xmlns:a16="http://schemas.microsoft.com/office/drawing/2014/main" id="{5265DC64-7254-B6DF-86D0-E72A2BA76570}"/>
                  </a:ext>
                </a:extLst>
              </p:cNvPr>
              <p:cNvSpPr/>
              <p:nvPr/>
            </p:nvSpPr>
            <p:spPr>
              <a:xfrm>
                <a:off x="4078370" y="2317813"/>
                <a:ext cx="3734584" cy="440393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73303D17-09A2-FC4E-22E6-B5F39D01ED28}"/>
                      </a:ext>
                    </a:extLst>
                  </p:cNvPr>
                  <p:cNvSpPr txBox="1"/>
                  <p:nvPr/>
                </p:nvSpPr>
                <p:spPr>
                  <a:xfrm>
                    <a:off x="4397081" y="2423865"/>
                    <a:ext cx="3097161" cy="1847461"/>
                  </a:xfrm>
                  <a:prstGeom prst="rect">
                    <a:avLst/>
                  </a:prstGeom>
                  <a:grpFill/>
                </p:spPr>
                <p:txBody>
                  <a:bodyPr wrap="square">
                    <a:spAutoFit/>
                  </a:bodyPr>
                  <a:lstStyle/>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𝑥</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𝑥</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𝑡</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ℝ</m:t>
                        </m:r>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tank state</a:t>
                    </a:r>
                  </a:p>
                  <a:p>
                    <a:pPr algn="ct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𝑆</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𝑥</m:t>
                              </m:r>
                            </m:e>
                          </m:d>
                          <m:r>
                            <a:rPr lang="it-IT" sz="2000" b="0" i="1" smtClean="0">
                              <a:solidFill>
                                <a:schemeClr val="tx1">
                                  <a:lumMod val="85000"/>
                                  <a:lumOff val="15000"/>
                                </a:schemeClr>
                              </a:solidFill>
                              <a:latin typeface="Cambria Math" panose="02040503050406030204" pitchFamily="18" charset="0"/>
                            </a:rPr>
                            <m:t>=</m:t>
                          </m:r>
                          <m:f>
                            <m:fPr>
                              <m:ctrlPr>
                                <a:rPr lang="it-IT" sz="2000" b="0" i="1" smtClean="0">
                                  <a:solidFill>
                                    <a:schemeClr val="tx1">
                                      <a:lumMod val="85000"/>
                                      <a:lumOff val="15000"/>
                                    </a:schemeClr>
                                  </a:solidFill>
                                  <a:latin typeface="Cambria Math" panose="02040503050406030204" pitchFamily="18" charset="0"/>
                                </a:rPr>
                              </m:ctrlPr>
                            </m:fPr>
                            <m:num>
                              <m:r>
                                <a:rPr lang="it-IT" sz="2000" b="0" i="1" smtClean="0">
                                  <a:solidFill>
                                    <a:schemeClr val="tx1">
                                      <a:lumMod val="85000"/>
                                      <a:lumOff val="15000"/>
                                    </a:schemeClr>
                                  </a:solidFill>
                                  <a:latin typeface="Cambria Math" panose="02040503050406030204" pitchFamily="18" charset="0"/>
                                </a:rPr>
                                <m:t>1</m:t>
                              </m:r>
                            </m:num>
                            <m:den>
                              <m:r>
                                <a:rPr lang="it-IT" sz="2000" b="0" i="1" smtClean="0">
                                  <a:solidFill>
                                    <a:schemeClr val="tx1">
                                      <a:lumMod val="85000"/>
                                      <a:lumOff val="15000"/>
                                    </a:schemeClr>
                                  </a:solidFill>
                                  <a:latin typeface="Cambria Math" panose="02040503050406030204" pitchFamily="18" charset="0"/>
                                </a:rPr>
                                <m:t>2</m:t>
                              </m:r>
                            </m:den>
                          </m:f>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𝑥</m:t>
                              </m:r>
                            </m:e>
                            <m:sup>
                              <m:r>
                                <a:rPr lang="it-IT" sz="2000" b="0" i="1" smtClean="0">
                                  <a:solidFill>
                                    <a:schemeClr val="tx1">
                                      <a:lumMod val="85000"/>
                                      <a:lumOff val="15000"/>
                                    </a:schemeClr>
                                  </a:solidFill>
                                  <a:latin typeface="Cambria Math" panose="02040503050406030204" pitchFamily="18" charset="0"/>
                                </a:rPr>
                                <m:t>2</m:t>
                              </m:r>
                            </m:sup>
                          </m:sSup>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ℝ</m:t>
                          </m:r>
                        </m:oMath>
                      </m:oMathPara>
                    </a14:m>
                    <a:endParaRPr lang="en-US" sz="2000" dirty="0">
                      <a:solidFill>
                        <a:schemeClr val="tx1">
                          <a:lumMod val="50000"/>
                          <a:lumOff val="50000"/>
                        </a:schemeClr>
                      </a:solidFill>
                      <a:latin typeface="Frutiger" panose="020B0500000000000000" pitchFamily="34" charset="0"/>
                    </a:endParaRPr>
                  </a:p>
                  <a:p>
                    <a:pPr algn="ctr"/>
                    <a:r>
                      <a:rPr lang="en-US" sz="2000" b="1" dirty="0">
                        <a:solidFill>
                          <a:schemeClr val="tx1">
                            <a:lumMod val="85000"/>
                            <a:lumOff val="15000"/>
                          </a:schemeClr>
                        </a:solidFill>
                        <a:latin typeface="Frutiger" panose="020B0500000000000000" pitchFamily="34" charset="0"/>
                      </a:rPr>
                      <a:t>stored energy</a:t>
                    </a:r>
                  </a:p>
                </p:txBody>
              </p:sp>
            </mc:Choice>
            <mc:Fallback xmlns="">
              <p:sp>
                <p:nvSpPr>
                  <p:cNvPr id="34" name="CasellaDiTesto 33">
                    <a:extLst>
                      <a:ext uri="{FF2B5EF4-FFF2-40B4-BE49-F238E27FC236}">
                        <a16:creationId xmlns:a16="http://schemas.microsoft.com/office/drawing/2014/main" id="{73303D17-09A2-FC4E-22E6-B5F39D01ED28}"/>
                      </a:ext>
                    </a:extLst>
                  </p:cNvPr>
                  <p:cNvSpPr txBox="1">
                    <a:spLocks noRot="1" noChangeAspect="1" noMove="1" noResize="1" noEditPoints="1" noAdjustHandles="1" noChangeArrowheads="1" noChangeShapeType="1" noTextEdit="1"/>
                  </p:cNvSpPr>
                  <p:nvPr/>
                </p:nvSpPr>
                <p:spPr>
                  <a:xfrm>
                    <a:off x="4397081" y="2423865"/>
                    <a:ext cx="3097161" cy="1847461"/>
                  </a:xfrm>
                  <a:prstGeom prst="rect">
                    <a:avLst/>
                  </a:prstGeom>
                  <a:blipFill>
                    <a:blip r:embed="rId11"/>
                    <a:stretch>
                      <a:fillRect b="-6130"/>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41" name="Segnaposto contenuto 2">
                  <a:extLst>
                    <a:ext uri="{FF2B5EF4-FFF2-40B4-BE49-F238E27FC236}">
                      <a16:creationId xmlns:a16="http://schemas.microsoft.com/office/drawing/2014/main" id="{87A858A5-ABBB-6024-B5E8-FA174DE62903}"/>
                    </a:ext>
                  </a:extLst>
                </p:cNvPr>
                <p:cNvSpPr txBox="1">
                  <a:spLocks/>
                </p:cNvSpPr>
                <p:nvPr/>
              </p:nvSpPr>
              <p:spPr>
                <a:xfrm>
                  <a:off x="4464400" y="5024982"/>
                  <a:ext cx="2844361" cy="6325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85000"/>
                          <a:lumOff val="15000"/>
                        </a:schemeClr>
                      </a:solidFill>
                      <a:latin typeface="Frutiger" panose="020B0500000000000000" pitchFamily="34" charset="0"/>
                    </a:rPr>
                    <a:t> </a:t>
                  </a:r>
                  <a14:m>
                    <m:oMath xmlns:m="http://schemas.openxmlformats.org/officeDocument/2006/math">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𝑥</m:t>
                          </m:r>
                        </m:e>
                      </m:acc>
                      <m:r>
                        <a:rPr lang="it-IT" sz="2000" b="0" i="1" dirty="0" smtClean="0">
                          <a:solidFill>
                            <a:schemeClr val="tx1">
                              <a:lumMod val="85000"/>
                              <a:lumOff val="15000"/>
                            </a:schemeClr>
                          </a:solidFill>
                          <a:latin typeface="Cambria Math" panose="02040503050406030204" pitchFamily="18" charset="0"/>
                        </a:rPr>
                        <m:t>=</m:t>
                      </m:r>
                      <m:r>
                        <a:rPr lang="it-IT" sz="2000" b="0" i="1" dirty="0" smtClean="0">
                          <a:solidFill>
                            <a:schemeClr val="tx1">
                              <a:lumMod val="85000"/>
                              <a:lumOff val="15000"/>
                            </a:schemeClr>
                          </a:solidFill>
                          <a:latin typeface="Cambria Math" panose="02040503050406030204" pitchFamily="18" charset="0"/>
                        </a:rPr>
                        <m:t>𝛽</m:t>
                      </m:r>
                      <m:f>
                        <m:fPr>
                          <m:ctrlPr>
                            <a:rPr lang="it-IT" sz="2000" b="0" i="1" dirty="0" smtClean="0">
                              <a:solidFill>
                                <a:schemeClr val="tx1">
                                  <a:lumMod val="85000"/>
                                  <a:lumOff val="15000"/>
                                </a:schemeClr>
                              </a:solidFill>
                              <a:latin typeface="Cambria Math" panose="02040503050406030204" pitchFamily="18" charset="0"/>
                            </a:rPr>
                          </m:ctrlPr>
                        </m:fPr>
                        <m:num>
                          <m:sSup>
                            <m:sSupPr>
                              <m:ctrlPr>
                                <a:rPr lang="it-IT" sz="2000" b="0" i="1" dirty="0" smtClean="0">
                                  <a:solidFill>
                                    <a:schemeClr val="tx1">
                                      <a:lumMod val="85000"/>
                                      <a:lumOff val="15000"/>
                                    </a:schemeClr>
                                  </a:solidFill>
                                  <a:latin typeface="Cambria Math" panose="02040503050406030204" pitchFamily="18" charset="0"/>
                                </a:rPr>
                              </m:ctrlPr>
                            </m:sSupPr>
                            <m:e>
                              <m:r>
                                <a:rPr lang="it-IT" sz="2000" b="0" i="1" dirty="0" smtClean="0">
                                  <a:solidFill>
                                    <a:schemeClr val="tx1">
                                      <a:lumMod val="85000"/>
                                      <a:lumOff val="15000"/>
                                    </a:schemeClr>
                                  </a:solidFill>
                                  <a:latin typeface="Cambria Math" panose="02040503050406030204" pitchFamily="18" charset="0"/>
                                </a:rPr>
                                <m:t>𝑣</m:t>
                              </m:r>
                            </m:e>
                            <m:sup>
                              <m:r>
                                <a:rPr lang="it-IT" sz="2000" b="0" i="1" dirty="0" smtClean="0">
                                  <a:solidFill>
                                    <a:schemeClr val="tx1">
                                      <a:lumMod val="85000"/>
                                      <a:lumOff val="15000"/>
                                    </a:schemeClr>
                                  </a:solidFill>
                                  <a:latin typeface="Cambria Math" panose="02040503050406030204" pitchFamily="18" charset="0"/>
                                </a:rPr>
                                <m:t>𝑇</m:t>
                              </m:r>
                            </m:sup>
                          </m:sSup>
                          <m:r>
                            <a:rPr lang="it-IT" sz="2000" b="0" i="1" dirty="0" smtClean="0">
                              <a:solidFill>
                                <a:schemeClr val="tx1">
                                  <a:lumMod val="85000"/>
                                  <a:lumOff val="15000"/>
                                </a:schemeClr>
                              </a:solidFill>
                              <a:latin typeface="Cambria Math" panose="02040503050406030204" pitchFamily="18" charset="0"/>
                            </a:rPr>
                            <m:t>𝐵𝑣</m:t>
                          </m:r>
                        </m:num>
                        <m:den>
                          <m:r>
                            <a:rPr lang="it-IT" sz="2000" b="0" i="1" dirty="0" smtClean="0">
                              <a:solidFill>
                                <a:schemeClr val="tx1">
                                  <a:lumMod val="85000"/>
                                  <a:lumOff val="15000"/>
                                </a:schemeClr>
                              </a:solidFill>
                              <a:latin typeface="Cambria Math" panose="02040503050406030204" pitchFamily="18" charset="0"/>
                            </a:rPr>
                            <m:t>𝑥</m:t>
                          </m:r>
                        </m:den>
                      </m:f>
                      <m:r>
                        <a:rPr lang="it-IT" sz="2000" b="0" i="1" dirty="0" smtClean="0">
                          <a:solidFill>
                            <a:schemeClr val="tx1">
                              <a:lumMod val="85000"/>
                              <a:lumOff val="15000"/>
                            </a:schemeClr>
                          </a:solidFill>
                          <a:latin typeface="Cambria Math" panose="02040503050406030204" pitchFamily="18" charset="0"/>
                        </a:rPr>
                        <m:t>−</m:t>
                      </m:r>
                      <m:r>
                        <a:rPr lang="it-IT" sz="2000" i="1" dirty="0">
                          <a:solidFill>
                            <a:schemeClr val="tx1">
                              <a:lumMod val="85000"/>
                              <a:lumOff val="15000"/>
                            </a:schemeClr>
                          </a:solidFill>
                          <a:latin typeface="Cambria Math" panose="02040503050406030204" pitchFamily="18" charset="0"/>
                        </a:rPr>
                        <m:t>𝛼</m:t>
                      </m:r>
                      <m:r>
                        <a:rPr lang="it-IT" sz="2000" b="0" i="1" dirty="0" smtClean="0">
                          <a:solidFill>
                            <a:schemeClr val="tx1">
                              <a:lumMod val="85000"/>
                              <a:lumOff val="15000"/>
                            </a:schemeClr>
                          </a:solidFill>
                          <a:latin typeface="Cambria Math" panose="02040503050406030204" pitchFamily="18" charset="0"/>
                        </a:rPr>
                        <m:t>𝑥</m:t>
                      </m:r>
                      <m:sSup>
                        <m:sSupPr>
                          <m:ctrlPr>
                            <a:rPr lang="it-IT" sz="2000" b="0" i="1" dirty="0" smtClean="0">
                              <a:solidFill>
                                <a:schemeClr val="tx1">
                                  <a:lumMod val="85000"/>
                                  <a:lumOff val="15000"/>
                                </a:schemeClr>
                              </a:solidFill>
                              <a:latin typeface="Cambria Math" panose="02040503050406030204" pitchFamily="18" charset="0"/>
                            </a:rPr>
                          </m:ctrlPr>
                        </m:sSupPr>
                        <m:e>
                          <m:d>
                            <m:dPr>
                              <m:begChr m:val="‖"/>
                              <m:endChr m:val="‖"/>
                              <m:ctrlPr>
                                <a:rPr lang="it-IT" sz="2000" i="1" dirty="0">
                                  <a:solidFill>
                                    <a:schemeClr val="tx1">
                                      <a:lumMod val="85000"/>
                                      <a:lumOff val="15000"/>
                                    </a:schemeClr>
                                  </a:solidFill>
                                  <a:latin typeface="Cambria Math" panose="02040503050406030204" pitchFamily="18" charset="0"/>
                                </a:rPr>
                              </m:ctrlPr>
                            </m:dPr>
                            <m:e>
                              <m:r>
                                <a:rPr lang="it-IT" sz="2000" i="1" dirty="0">
                                  <a:solidFill>
                                    <a:schemeClr val="tx1">
                                      <a:lumMod val="85000"/>
                                      <a:lumOff val="15000"/>
                                    </a:schemeClr>
                                  </a:solidFill>
                                  <a:latin typeface="Cambria Math" panose="02040503050406030204" pitchFamily="18" charset="0"/>
                                </a:rPr>
                                <m:t>𝑓</m:t>
                              </m:r>
                            </m:e>
                          </m:d>
                        </m:e>
                        <m:sup>
                          <m:r>
                            <a:rPr lang="it-IT" sz="2000" b="0" i="1" dirty="0" smtClean="0">
                              <a:solidFill>
                                <a:schemeClr val="tx1">
                                  <a:lumMod val="85000"/>
                                  <a:lumOff val="15000"/>
                                </a:schemeClr>
                              </a:solidFill>
                              <a:latin typeface="Cambria Math" panose="02040503050406030204" pitchFamily="18" charset="0"/>
                            </a:rPr>
                            <m:t>2</m:t>
                          </m:r>
                        </m:sup>
                      </m:sSup>
                    </m:oMath>
                  </a14:m>
                  <a:endParaRPr lang="en-US" sz="2000" dirty="0">
                    <a:solidFill>
                      <a:schemeClr val="tx1">
                        <a:lumMod val="85000"/>
                        <a:lumOff val="15000"/>
                      </a:schemeClr>
                    </a:solidFill>
                    <a:latin typeface="Frutiger" panose="020B0500000000000000" pitchFamily="34" charset="0"/>
                  </a:endParaRPr>
                </a:p>
              </p:txBody>
            </p:sp>
          </mc:Choice>
          <mc:Fallback xmlns="">
            <p:sp>
              <p:nvSpPr>
                <p:cNvPr id="41" name="Segnaposto contenuto 2">
                  <a:extLst>
                    <a:ext uri="{FF2B5EF4-FFF2-40B4-BE49-F238E27FC236}">
                      <a16:creationId xmlns:a16="http://schemas.microsoft.com/office/drawing/2014/main" id="{87A858A5-ABBB-6024-B5E8-FA174DE62903}"/>
                    </a:ext>
                  </a:extLst>
                </p:cNvPr>
                <p:cNvSpPr txBox="1">
                  <a:spLocks noRot="1" noChangeAspect="1" noMove="1" noResize="1" noEditPoints="1" noAdjustHandles="1" noChangeArrowheads="1" noChangeShapeType="1" noTextEdit="1"/>
                </p:cNvSpPr>
                <p:nvPr/>
              </p:nvSpPr>
              <p:spPr>
                <a:xfrm>
                  <a:off x="4464400" y="5024982"/>
                  <a:ext cx="2844361" cy="632568"/>
                </a:xfrm>
                <a:prstGeom prst="rect">
                  <a:avLst/>
                </a:prstGeom>
                <a:blipFill>
                  <a:blip r:embed="rId12"/>
                  <a:stretch>
                    <a:fillRect/>
                  </a:stretch>
                </a:blipFill>
              </p:spPr>
              <p:txBody>
                <a:bodyPr/>
                <a:lstStyle/>
                <a:p>
                  <a:r>
                    <a:rPr lang="it-IT">
                      <a:noFill/>
                    </a:rPr>
                    <a:t> </a:t>
                  </a:r>
                </a:p>
              </p:txBody>
            </p:sp>
          </mc:Fallback>
        </mc:AlternateContent>
        <p:pic>
          <p:nvPicPr>
            <p:cNvPr id="15" name="Immagine 14">
              <a:extLst>
                <a:ext uri="{FF2B5EF4-FFF2-40B4-BE49-F238E27FC236}">
                  <a16:creationId xmlns:a16="http://schemas.microsoft.com/office/drawing/2014/main" id="{AB008AB2-C947-42BD-B3AC-91D48D7FB74C}"/>
                </a:ext>
              </a:extLst>
            </p:cNvPr>
            <p:cNvPicPr>
              <a:picLocks noChangeAspect="1"/>
            </p:cNvPicPr>
            <p:nvPr/>
          </p:nvPicPr>
          <p:blipFill>
            <a:blip r:embed="rId13"/>
            <a:stretch>
              <a:fillRect/>
            </a:stretch>
          </p:blipFill>
          <p:spPr>
            <a:xfrm>
              <a:off x="5391382" y="3828472"/>
              <a:ext cx="1043450" cy="1043450"/>
            </a:xfrm>
            <a:prstGeom prst="rect">
              <a:avLst/>
            </a:prstGeom>
          </p:spPr>
        </p:pic>
      </p:gr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76C07E9D-8424-6D19-31F3-1337288C4600}"/>
                  </a:ext>
                </a:extLst>
              </p:cNvPr>
              <p:cNvSpPr txBox="1"/>
              <p:nvPr/>
            </p:nvSpPr>
            <p:spPr>
              <a:xfrm>
                <a:off x="6580780" y="5579471"/>
                <a:ext cx="2308196" cy="400110"/>
              </a:xfrm>
              <a:prstGeom prst="rect">
                <a:avLst/>
              </a:prstGeom>
              <a:noFill/>
            </p:spPr>
            <p:txBody>
              <a:bodyPr wrap="none" rtlCol="0">
                <a:spAutoFit/>
              </a:bodyPr>
              <a:lstStyle/>
              <a:p>
                <a:r>
                  <a:rPr lang="it-IT" sz="2000" dirty="0" err="1">
                    <a:solidFill>
                      <a:schemeClr val="bg2">
                        <a:lumMod val="50000"/>
                      </a:schemeClr>
                    </a:solidFill>
                    <a:latin typeface="Frutiger" panose="020B0500000000000000" pitchFamily="34" charset="0"/>
                  </a:rPr>
                  <a:t>singularity</a:t>
                </a:r>
                <a:r>
                  <a:rPr lang="it-IT" sz="2000" dirty="0">
                    <a:solidFill>
                      <a:schemeClr val="bg2">
                        <a:lumMod val="50000"/>
                      </a:schemeClr>
                    </a:solidFill>
                    <a:latin typeface="Frutiger" panose="020B0500000000000000" pitchFamily="34" charset="0"/>
                  </a:rPr>
                  <a:t> in </a:t>
                </a:r>
                <a14:m>
                  <m:oMath xmlns:m="http://schemas.openxmlformats.org/officeDocument/2006/math">
                    <m:r>
                      <a:rPr lang="it-IT" sz="2000" b="0" i="1" smtClean="0">
                        <a:solidFill>
                          <a:schemeClr val="bg2">
                            <a:lumMod val="50000"/>
                          </a:schemeClr>
                        </a:solidFill>
                        <a:latin typeface="Cambria Math" panose="02040503050406030204" pitchFamily="18" charset="0"/>
                      </a:rPr>
                      <m:t>𝑥</m:t>
                    </m:r>
                    <m:r>
                      <a:rPr lang="it-IT" sz="2000" b="0" i="1" smtClean="0">
                        <a:solidFill>
                          <a:schemeClr val="bg2">
                            <a:lumMod val="50000"/>
                          </a:schemeClr>
                        </a:solidFill>
                        <a:latin typeface="Cambria Math" panose="02040503050406030204" pitchFamily="18" charset="0"/>
                      </a:rPr>
                      <m:t>=0</m:t>
                    </m:r>
                  </m:oMath>
                </a14:m>
                <a:endParaRPr lang="it-IT" sz="2000" dirty="0">
                  <a:solidFill>
                    <a:schemeClr val="bg2">
                      <a:lumMod val="50000"/>
                    </a:schemeClr>
                  </a:solidFill>
                  <a:latin typeface="Frutiger" panose="020B0500000000000000" pitchFamily="34" charset="0"/>
                </a:endParaRPr>
              </a:p>
            </p:txBody>
          </p:sp>
        </mc:Choice>
        <mc:Fallback xmlns="">
          <p:sp>
            <p:nvSpPr>
              <p:cNvPr id="6" name="CasellaDiTesto 5">
                <a:extLst>
                  <a:ext uri="{FF2B5EF4-FFF2-40B4-BE49-F238E27FC236}">
                    <a16:creationId xmlns:a16="http://schemas.microsoft.com/office/drawing/2014/main" id="{76C07E9D-8424-6D19-31F3-1337288C4600}"/>
                  </a:ext>
                </a:extLst>
              </p:cNvPr>
              <p:cNvSpPr txBox="1">
                <a:spLocks noRot="1" noChangeAspect="1" noMove="1" noResize="1" noEditPoints="1" noAdjustHandles="1" noChangeArrowheads="1" noChangeShapeType="1" noTextEdit="1"/>
              </p:cNvSpPr>
              <p:nvPr/>
            </p:nvSpPr>
            <p:spPr>
              <a:xfrm>
                <a:off x="6580780" y="5579471"/>
                <a:ext cx="2308196" cy="400110"/>
              </a:xfrm>
              <a:prstGeom prst="rect">
                <a:avLst/>
              </a:prstGeom>
              <a:blipFill>
                <a:blip r:embed="rId14"/>
                <a:stretch>
                  <a:fillRect l="-2910" t="-7576" b="-2575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Segnaposto contenuto 2">
                <a:extLst>
                  <a:ext uri="{FF2B5EF4-FFF2-40B4-BE49-F238E27FC236}">
                    <a16:creationId xmlns:a16="http://schemas.microsoft.com/office/drawing/2014/main" id="{7753D2D7-F7AE-531D-BEA2-0446A1F51E7C}"/>
                  </a:ext>
                </a:extLst>
              </p:cNvPr>
              <p:cNvSpPr txBox="1">
                <a:spLocks/>
              </p:cNvSpPr>
              <p:nvPr/>
            </p:nvSpPr>
            <p:spPr>
              <a:xfrm>
                <a:off x="4952540" y="3216452"/>
                <a:ext cx="338260" cy="4486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𝑥</m:t>
                      </m:r>
                    </m:oMath>
                  </m:oMathPara>
                </a14:m>
                <a:endParaRPr lang="en-US" sz="2000" dirty="0">
                  <a:latin typeface="Frutiger" panose="020B0500000000000000" pitchFamily="34" charset="0"/>
                </a:endParaRPr>
              </a:p>
            </p:txBody>
          </p:sp>
        </mc:Choice>
        <mc:Fallback xmlns="">
          <p:sp>
            <p:nvSpPr>
              <p:cNvPr id="8" name="Segnaposto contenuto 2">
                <a:extLst>
                  <a:ext uri="{FF2B5EF4-FFF2-40B4-BE49-F238E27FC236}">
                    <a16:creationId xmlns:a16="http://schemas.microsoft.com/office/drawing/2014/main" id="{7753D2D7-F7AE-531D-BEA2-0446A1F51E7C}"/>
                  </a:ext>
                </a:extLst>
              </p:cNvPr>
              <p:cNvSpPr txBox="1">
                <a:spLocks noRot="1" noChangeAspect="1" noMove="1" noResize="1" noEditPoints="1" noAdjustHandles="1" noChangeArrowheads="1" noChangeShapeType="1" noTextEdit="1"/>
              </p:cNvSpPr>
              <p:nvPr/>
            </p:nvSpPr>
            <p:spPr>
              <a:xfrm>
                <a:off x="4952540" y="3216452"/>
                <a:ext cx="338260" cy="448620"/>
              </a:xfrm>
              <a:prstGeom prst="rect">
                <a:avLst/>
              </a:prstGeom>
              <a:blipFill>
                <a:blip r:embed="rId1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Segnaposto contenuto 2">
                <a:extLst>
                  <a:ext uri="{FF2B5EF4-FFF2-40B4-BE49-F238E27FC236}">
                    <a16:creationId xmlns:a16="http://schemas.microsoft.com/office/drawing/2014/main" id="{9B1B09B8-BD23-90B2-D852-ABD78E630481}"/>
                  </a:ext>
                </a:extLst>
              </p:cNvPr>
              <p:cNvSpPr txBox="1">
                <a:spLocks/>
              </p:cNvSpPr>
              <p:nvPr/>
            </p:nvSpPr>
            <p:spPr>
              <a:xfrm>
                <a:off x="1268488" y="2243214"/>
                <a:ext cx="2580873" cy="1307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85000"/>
                        <a:lumOff val="15000"/>
                      </a:schemeClr>
                    </a:solidFill>
                    <a:latin typeface="Frutiger" panose="020B0500000000000000" pitchFamily="34" charset="0"/>
                  </a:rPr>
                  <a:t> </a:t>
                </a:r>
                <a14:m>
                  <m:oMath xmlns:m="http://schemas.openxmlformats.org/officeDocument/2006/math">
                    <m:d>
                      <m:dPr>
                        <m:begChr m:val="{"/>
                        <m:endChr m:val=""/>
                        <m:ctrlPr>
                          <a:rPr lang="en-US" sz="2000" i="1" smtClean="0">
                            <a:solidFill>
                              <a:schemeClr val="tx1">
                                <a:lumMod val="85000"/>
                                <a:lumOff val="15000"/>
                              </a:schemeClr>
                            </a:solidFill>
                            <a:latin typeface="Cambria Math" panose="02040503050406030204" pitchFamily="18" charset="0"/>
                          </a:rPr>
                        </m:ctrlPr>
                      </m:dPr>
                      <m:e>
                        <m:eqArr>
                          <m:eqArrPr>
                            <m:ctrlPr>
                              <a:rPr lang="en-US" sz="2000" i="1" smtClean="0">
                                <a:solidFill>
                                  <a:schemeClr val="tx1">
                                    <a:lumMod val="85000"/>
                                    <a:lumOff val="15000"/>
                                  </a:schemeClr>
                                </a:solidFill>
                                <a:latin typeface="Cambria Math" panose="02040503050406030204" pitchFamily="18" charset="0"/>
                              </a:rPr>
                            </m:ctrlPr>
                          </m:eqArr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𝑝</m:t>
                                </m:r>
                              </m:e>
                            </m:acc>
                            <m:r>
                              <a:rPr lang="it-IT" sz="2000" b="0" i="1" dirty="0"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𝐵</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𝑇</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m:t>
                                </m:r>
                              </m:num>
                              <m:den>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𝑝</m:t>
                                </m:r>
                              </m:den>
                            </m:f>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𝑢</m:t>
                            </m:r>
                          </m:e>
                          <m:e>
                            <m:r>
                              <a:rPr lang="it-IT" sz="2000" b="0" i="1" smtClean="0">
                                <a:solidFill>
                                  <a:schemeClr val="tx1">
                                    <a:lumMod val="85000"/>
                                    <a:lumOff val="15000"/>
                                  </a:schemeClr>
                                </a:solidFill>
                                <a:latin typeface="Cambria Math" panose="02040503050406030204" pitchFamily="18" charset="0"/>
                              </a:rPr>
                              <m:t>𝑣</m:t>
                            </m:r>
                            <m:r>
                              <a:rPr lang="it-IT" sz="2000" b="0" i="1" smtClean="0">
                                <a:solidFill>
                                  <a:schemeClr val="tx1">
                                    <a:lumMod val="85000"/>
                                    <a:lumOff val="15000"/>
                                  </a:schemeClr>
                                </a:solidFill>
                                <a:latin typeface="Cambria Math" panose="02040503050406030204" pitchFamily="18" charset="0"/>
                              </a:rPr>
                              <m:t>=</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𝑇</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m:t>
                                </m:r>
                              </m:num>
                              <m:den>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𝑝</m:t>
                                </m:r>
                              </m:den>
                            </m:f>
                          </m:e>
                        </m:eqArr>
                      </m:e>
                    </m:d>
                  </m:oMath>
                </a14:m>
                <a:endParaRPr lang="en-US" sz="2000" dirty="0">
                  <a:solidFill>
                    <a:schemeClr val="tx1">
                      <a:lumMod val="85000"/>
                      <a:lumOff val="15000"/>
                    </a:schemeClr>
                  </a:solidFill>
                  <a:latin typeface="Frutiger" panose="020B0500000000000000" pitchFamily="34" charset="0"/>
                </a:endParaRPr>
              </a:p>
              <a:p>
                <a:pPr marL="0" indent="0">
                  <a:buNone/>
                </a:pPr>
                <a:endParaRPr lang="en-US" sz="2000" dirty="0">
                  <a:latin typeface="Frutiger" panose="020B0500000000000000" pitchFamily="34" charset="0"/>
                </a:endParaRPr>
              </a:p>
            </p:txBody>
          </p:sp>
        </mc:Choice>
        <mc:Fallback xmlns="">
          <p:sp>
            <p:nvSpPr>
              <p:cNvPr id="12" name="Segnaposto contenuto 2">
                <a:extLst>
                  <a:ext uri="{FF2B5EF4-FFF2-40B4-BE49-F238E27FC236}">
                    <a16:creationId xmlns:a16="http://schemas.microsoft.com/office/drawing/2014/main" id="{9B1B09B8-BD23-90B2-D852-ABD78E630481}"/>
                  </a:ext>
                </a:extLst>
              </p:cNvPr>
              <p:cNvSpPr txBox="1">
                <a:spLocks noRot="1" noChangeAspect="1" noMove="1" noResize="1" noEditPoints="1" noAdjustHandles="1" noChangeArrowheads="1" noChangeShapeType="1" noTextEdit="1"/>
              </p:cNvSpPr>
              <p:nvPr/>
            </p:nvSpPr>
            <p:spPr>
              <a:xfrm>
                <a:off x="1268488" y="2243214"/>
                <a:ext cx="2580873" cy="1307452"/>
              </a:xfrm>
              <a:prstGeom prst="rect">
                <a:avLst/>
              </a:prstGeom>
              <a:blipFill>
                <a:blip r:embed="rId16"/>
                <a:stretch>
                  <a:fillRect t="-935"/>
                </a:stretch>
              </a:blipFill>
            </p:spPr>
            <p:txBody>
              <a:bodyPr/>
              <a:lstStyle/>
              <a:p>
                <a:r>
                  <a:rPr lang="it-IT">
                    <a:noFill/>
                  </a:rPr>
                  <a:t> </a:t>
                </a:r>
              </a:p>
            </p:txBody>
          </p:sp>
        </mc:Fallback>
      </mc:AlternateContent>
      <p:cxnSp>
        <p:nvCxnSpPr>
          <p:cNvPr id="23" name="Connettore 2 22">
            <a:extLst>
              <a:ext uri="{FF2B5EF4-FFF2-40B4-BE49-F238E27FC236}">
                <a16:creationId xmlns:a16="http://schemas.microsoft.com/office/drawing/2014/main" id="{D54E1AC8-FD20-6A7A-1D59-F833AA87F950}"/>
              </a:ext>
            </a:extLst>
          </p:cNvPr>
          <p:cNvCxnSpPr>
            <a:cxnSpLocks/>
          </p:cNvCxnSpPr>
          <p:nvPr/>
        </p:nvCxnSpPr>
        <p:spPr>
          <a:xfrm>
            <a:off x="4013200" y="4649970"/>
            <a:ext cx="2134551" cy="0"/>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Segnaposto contenuto 2">
                <a:extLst>
                  <a:ext uri="{FF2B5EF4-FFF2-40B4-BE49-F238E27FC236}">
                    <a16:creationId xmlns:a16="http://schemas.microsoft.com/office/drawing/2014/main" id="{F0966A85-AD52-6480-7A9E-F7215F957341}"/>
                  </a:ext>
                </a:extLst>
              </p:cNvPr>
              <p:cNvSpPr txBox="1">
                <a:spLocks/>
              </p:cNvSpPr>
              <p:nvPr/>
            </p:nvSpPr>
            <p:spPr>
              <a:xfrm>
                <a:off x="1265733" y="3854905"/>
                <a:ext cx="2320413" cy="13311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85000"/>
                        <a:lumOff val="15000"/>
                      </a:schemeClr>
                    </a:solidFill>
                    <a:latin typeface="Frutiger" panose="020B0500000000000000" pitchFamily="34" charset="0"/>
                  </a:rPr>
                  <a:t> </a:t>
                </a:r>
                <a14:m>
                  <m:oMath xmlns:m="http://schemas.openxmlformats.org/officeDocument/2006/math">
                    <m:d>
                      <m:dPr>
                        <m:begChr m:val="{"/>
                        <m:endChr m:val=""/>
                        <m:ctrlPr>
                          <a:rPr lang="en-US" sz="2000" i="1" smtClean="0">
                            <a:solidFill>
                              <a:schemeClr val="tx1">
                                <a:lumMod val="85000"/>
                                <a:lumOff val="15000"/>
                              </a:schemeClr>
                            </a:solidFill>
                            <a:latin typeface="Cambria Math" panose="02040503050406030204" pitchFamily="18" charset="0"/>
                          </a:rPr>
                        </m:ctrlPr>
                      </m:dPr>
                      <m:e>
                        <m:eqArr>
                          <m:eqArrPr>
                            <m:ctrlPr>
                              <a:rPr lang="en-US" sz="2000" i="1" smtClean="0">
                                <a:solidFill>
                                  <a:schemeClr val="tx1">
                                    <a:lumMod val="85000"/>
                                    <a:lumOff val="15000"/>
                                  </a:schemeClr>
                                </a:solidFill>
                                <a:latin typeface="Cambria Math" panose="02040503050406030204" pitchFamily="18" charset="0"/>
                              </a:rPr>
                            </m:ctrlPr>
                          </m:eqArr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𝜉</m:t>
                                </m:r>
                              </m:e>
                            </m:acc>
                            <m:r>
                              <a:rPr lang="it-IT" sz="2000" b="0" i="1" dirty="0" smtClean="0">
                                <a:solidFill>
                                  <a:schemeClr val="tx1">
                                    <a:lumMod val="85000"/>
                                    <a:lumOff val="15000"/>
                                  </a:schemeClr>
                                </a:solidFill>
                                <a:latin typeface="Cambria Math" panose="02040503050406030204" pitchFamily="18" charset="0"/>
                              </a:rPr>
                              <m:t>=</m:t>
                            </m:r>
                            <m:r>
                              <a:rPr lang="it-IT" sz="2000" b="0" i="1" dirty="0" smtClean="0">
                                <a:solidFill>
                                  <a:schemeClr val="tx1">
                                    <a:lumMod val="85000"/>
                                    <a:lumOff val="15000"/>
                                  </a:schemeClr>
                                </a:solidFill>
                                <a:latin typeface="Cambria Math" panose="02040503050406030204" pitchFamily="18" charset="0"/>
                              </a:rPr>
                              <m:t>𝜂</m:t>
                            </m:r>
                            <m:r>
                              <a:rPr lang="it-IT" sz="2000" b="1" i="1" dirty="0" smtClean="0">
                                <a:solidFill>
                                  <a:schemeClr val="tx1">
                                    <a:lumMod val="85000"/>
                                    <a:lumOff val="15000"/>
                                  </a:schemeClr>
                                </a:solidFill>
                                <a:latin typeface="Cambria Math" panose="02040503050406030204" pitchFamily="18" charset="0"/>
                              </a:rPr>
                              <m:t>+</m:t>
                            </m:r>
                            <m:r>
                              <a:rPr lang="it-IT" sz="2000" b="1" i="1" dirty="0">
                                <a:solidFill>
                                  <a:schemeClr val="tx1">
                                    <a:lumMod val="85000"/>
                                    <a:lumOff val="15000"/>
                                  </a:schemeClr>
                                </a:solidFill>
                                <a:latin typeface="Cambria Math" panose="02040503050406030204" pitchFamily="18" charset="0"/>
                              </a:rPr>
                              <m:t>𝜶</m:t>
                            </m:r>
                            <m:r>
                              <a:rPr lang="it-IT" sz="2000" b="1" i="1" dirty="0">
                                <a:solidFill>
                                  <a:schemeClr val="tx1">
                                    <a:lumMod val="85000"/>
                                    <a:lumOff val="15000"/>
                                  </a:schemeClr>
                                </a:solidFill>
                                <a:latin typeface="Cambria Math" panose="02040503050406030204" pitchFamily="18" charset="0"/>
                              </a:rPr>
                              <m:t>𝒙</m:t>
                            </m:r>
                            <m:f>
                              <m:fPr>
                                <m:ctrlPr>
                                  <a:rPr lang="it-IT" sz="2000" b="1" i="1" dirty="0" smtClean="0">
                                    <a:solidFill>
                                      <a:schemeClr val="tx1">
                                        <a:lumMod val="85000"/>
                                        <a:lumOff val="15000"/>
                                      </a:schemeClr>
                                    </a:solidFill>
                                    <a:latin typeface="Cambria Math" panose="02040503050406030204" pitchFamily="18" charset="0"/>
                                  </a:rPr>
                                </m:ctrlPr>
                              </m:fPr>
                              <m:num>
                                <m:r>
                                  <a:rPr lang="it-IT" sz="2000" b="1" i="1" dirty="0" smtClean="0">
                                    <a:solidFill>
                                      <a:schemeClr val="tx1">
                                        <a:lumMod val="85000"/>
                                        <a:lumOff val="15000"/>
                                      </a:schemeClr>
                                    </a:solidFill>
                                    <a:latin typeface="Cambria Math" panose="02040503050406030204" pitchFamily="18" charset="0"/>
                                  </a:rPr>
                                  <m:t>𝝏</m:t>
                                </m:r>
                                <m:r>
                                  <a:rPr lang="it-IT" sz="2000" b="1" i="1" dirty="0" smtClean="0">
                                    <a:solidFill>
                                      <a:schemeClr val="tx1">
                                        <a:lumMod val="85000"/>
                                        <a:lumOff val="15000"/>
                                      </a:schemeClr>
                                    </a:solidFill>
                                    <a:latin typeface="Cambria Math" panose="02040503050406030204" pitchFamily="18" charset="0"/>
                                  </a:rPr>
                                  <m:t>𝑼</m:t>
                                </m:r>
                                <m:d>
                                  <m:dPr>
                                    <m:ctrlPr>
                                      <a:rPr lang="it-IT" sz="2000" b="1" i="1" dirty="0" smtClean="0">
                                        <a:solidFill>
                                          <a:schemeClr val="tx1">
                                            <a:lumMod val="85000"/>
                                            <a:lumOff val="15000"/>
                                          </a:schemeClr>
                                        </a:solidFill>
                                        <a:latin typeface="Cambria Math" panose="02040503050406030204" pitchFamily="18" charset="0"/>
                                      </a:rPr>
                                    </m:ctrlPr>
                                  </m:dPr>
                                  <m:e>
                                    <m:r>
                                      <a:rPr lang="it-IT" sz="2000" b="1" i="1" dirty="0" smtClean="0">
                                        <a:solidFill>
                                          <a:schemeClr val="tx1">
                                            <a:lumMod val="85000"/>
                                            <a:lumOff val="15000"/>
                                          </a:schemeClr>
                                        </a:solidFill>
                                        <a:latin typeface="Cambria Math" panose="02040503050406030204" pitchFamily="18" charset="0"/>
                                      </a:rPr>
                                      <m:t>𝝃</m:t>
                                    </m:r>
                                  </m:e>
                                </m:d>
                              </m:num>
                              <m:den>
                                <m:r>
                                  <a:rPr lang="it-IT" sz="2000" b="1" i="1" dirty="0" smtClean="0">
                                    <a:solidFill>
                                      <a:schemeClr val="tx1">
                                        <a:lumMod val="85000"/>
                                        <a:lumOff val="15000"/>
                                      </a:schemeClr>
                                    </a:solidFill>
                                    <a:latin typeface="Cambria Math" panose="02040503050406030204" pitchFamily="18" charset="0"/>
                                  </a:rPr>
                                  <m:t>𝝏𝝃</m:t>
                                </m:r>
                              </m:den>
                            </m:f>
                          </m:e>
                          <m:e>
                            <m:r>
                              <a:rPr lang="it-IT" sz="2000" b="0" i="1" smtClean="0">
                                <a:solidFill>
                                  <a:schemeClr val="tx1">
                                    <a:lumMod val="85000"/>
                                    <a:lumOff val="15000"/>
                                  </a:schemeClr>
                                </a:solidFill>
                                <a:latin typeface="Cambria Math" panose="02040503050406030204" pitchFamily="18" charset="0"/>
                              </a:rPr>
                              <m:t>𝑓</m:t>
                            </m:r>
                            <m:r>
                              <a:rPr lang="it-IT" sz="2000" b="0" i="1" smtClean="0">
                                <a:solidFill>
                                  <a:schemeClr val="tx1">
                                    <a:lumMod val="85000"/>
                                    <a:lumOff val="15000"/>
                                  </a:schemeClr>
                                </a:solidFill>
                                <a:latin typeface="Cambria Math" panose="02040503050406030204" pitchFamily="18" charset="0"/>
                              </a:rPr>
                              <m:t>=</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r>
                                  <a:rPr lang="it-IT" sz="2000" i="1" smtClean="0">
                                    <a:solidFill>
                                      <a:schemeClr val="tx1">
                                        <a:lumMod val="85000"/>
                                        <a:lumOff val="15000"/>
                                      </a:schemeClr>
                                    </a:solidFill>
                                    <a:latin typeface="Cambria Math" panose="02040503050406030204" pitchFamily="18" charset="0"/>
                                  </a:rPr>
                                  <m:t>𝑈</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𝜉</m:t>
                                </m:r>
                                <m:r>
                                  <a:rPr lang="it-IT" sz="2000" b="0" i="1" smtClean="0">
                                    <a:solidFill>
                                      <a:schemeClr val="tx1">
                                        <a:lumMod val="85000"/>
                                        <a:lumOff val="15000"/>
                                      </a:schemeClr>
                                    </a:solidFill>
                                    <a:latin typeface="Cambria Math" panose="02040503050406030204" pitchFamily="18" charset="0"/>
                                  </a:rPr>
                                  <m:t>)</m:t>
                                </m:r>
                              </m:num>
                              <m:den>
                                <m:r>
                                  <a:rPr lang="it-IT" sz="2000" i="1">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𝜉</m:t>
                                </m:r>
                              </m:den>
                            </m:f>
                          </m:e>
                        </m:eqArr>
                      </m:e>
                    </m:d>
                  </m:oMath>
                </a14:m>
                <a:endParaRPr lang="en-US" sz="2000" dirty="0">
                  <a:solidFill>
                    <a:schemeClr val="tx1">
                      <a:lumMod val="85000"/>
                      <a:lumOff val="15000"/>
                    </a:schemeClr>
                  </a:solidFill>
                  <a:latin typeface="Frutiger" panose="020B0500000000000000" pitchFamily="34" charset="0"/>
                </a:endParaRPr>
              </a:p>
              <a:p>
                <a:pPr marL="0" indent="0">
                  <a:buNone/>
                </a:pPr>
                <a:endParaRPr lang="en-US" sz="2000" dirty="0">
                  <a:latin typeface="Frutiger" panose="020B0500000000000000" pitchFamily="34" charset="0"/>
                </a:endParaRPr>
              </a:p>
            </p:txBody>
          </p:sp>
        </mc:Choice>
        <mc:Fallback xmlns="">
          <p:sp>
            <p:nvSpPr>
              <p:cNvPr id="26" name="Segnaposto contenuto 2">
                <a:extLst>
                  <a:ext uri="{FF2B5EF4-FFF2-40B4-BE49-F238E27FC236}">
                    <a16:creationId xmlns:a16="http://schemas.microsoft.com/office/drawing/2014/main" id="{F0966A85-AD52-6480-7A9E-F7215F957341}"/>
                  </a:ext>
                </a:extLst>
              </p:cNvPr>
              <p:cNvSpPr txBox="1">
                <a:spLocks noRot="1" noChangeAspect="1" noMove="1" noResize="1" noEditPoints="1" noAdjustHandles="1" noChangeArrowheads="1" noChangeShapeType="1" noTextEdit="1"/>
              </p:cNvSpPr>
              <p:nvPr/>
            </p:nvSpPr>
            <p:spPr>
              <a:xfrm>
                <a:off x="1265733" y="3854905"/>
                <a:ext cx="2320413" cy="1331126"/>
              </a:xfrm>
              <a:prstGeom prst="rect">
                <a:avLst/>
              </a:prstGeom>
              <a:blipFill>
                <a:blip r:embed="rId17"/>
                <a:stretch>
                  <a:fillRect t="-913"/>
                </a:stretch>
              </a:blipFill>
            </p:spPr>
            <p:txBody>
              <a:bodyPr/>
              <a:lstStyle/>
              <a:p>
                <a:r>
                  <a:rPr lang="it-IT">
                    <a:noFill/>
                  </a:rPr>
                  <a:t> </a:t>
                </a:r>
              </a:p>
            </p:txBody>
          </p:sp>
        </mc:Fallback>
      </mc:AlternateContent>
      <p:cxnSp>
        <p:nvCxnSpPr>
          <p:cNvPr id="30" name="Connettore 2 29">
            <a:extLst>
              <a:ext uri="{FF2B5EF4-FFF2-40B4-BE49-F238E27FC236}">
                <a16:creationId xmlns:a16="http://schemas.microsoft.com/office/drawing/2014/main" id="{C4CEB521-4AFB-130A-28E9-76235F4E895E}"/>
              </a:ext>
            </a:extLst>
          </p:cNvPr>
          <p:cNvCxnSpPr>
            <a:cxnSpLocks/>
          </p:cNvCxnSpPr>
          <p:nvPr/>
        </p:nvCxnSpPr>
        <p:spPr>
          <a:xfrm flipH="1">
            <a:off x="4013200" y="3590790"/>
            <a:ext cx="2120013" cy="0"/>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9530DB87-9F96-6015-4915-D10BC930B86E}"/>
                  </a:ext>
                </a:extLst>
              </p:cNvPr>
              <p:cNvSpPr txBox="1"/>
              <p:nvPr/>
            </p:nvSpPr>
            <p:spPr>
              <a:xfrm>
                <a:off x="9463053" y="1902878"/>
                <a:ext cx="2000179" cy="347858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acc>
                        <m:accPr>
                          <m:chr m:val="̅"/>
                          <m:ctrlPr>
                            <a:rPr lang="it-IT" sz="2000" i="1" dirty="0" smtClean="0">
                              <a:solidFill>
                                <a:schemeClr val="tx1">
                                  <a:lumMod val="85000"/>
                                  <a:lumOff val="15000"/>
                                </a:schemeClr>
                              </a:solidFill>
                              <a:latin typeface="Cambria Math" panose="02040503050406030204" pitchFamily="18" charset="0"/>
                            </a:rPr>
                          </m:ctrlPr>
                        </m:accPr>
                        <m:e>
                          <m:r>
                            <a:rPr lang="it-IT" sz="2000" i="1" dirty="0">
                              <a:solidFill>
                                <a:schemeClr val="tx1">
                                  <a:lumMod val="85000"/>
                                  <a:lumOff val="15000"/>
                                </a:schemeClr>
                              </a:solidFill>
                              <a:latin typeface="Cambria Math" panose="02040503050406030204" pitchFamily="18" charset="0"/>
                            </a:rPr>
                            <m:t>𝛼</m:t>
                          </m:r>
                        </m:e>
                      </m:acc>
                      <m:r>
                        <a:rPr lang="it-IT" sz="2000" b="0" i="1" smtClean="0">
                          <a:solidFill>
                            <a:srgbClr val="262626"/>
                          </a:solidFill>
                          <a:latin typeface="Cambria Math" panose="02040503050406030204" pitchFamily="18" charset="0"/>
                        </a:rPr>
                        <m:t>&gt;0</m:t>
                      </m:r>
                    </m:oMath>
                  </m:oMathPara>
                </a14:m>
                <a:endParaRPr lang="it-IT" sz="2000" b="0" dirty="0">
                  <a:solidFill>
                    <a:srgbClr val="262626"/>
                  </a:solidFill>
                  <a:latin typeface="Frutiger" panose="020B0500000000000000" pitchFamily="34" charset="0"/>
                </a:endParaRPr>
              </a:p>
              <a:p>
                <a:pPr algn="ctr"/>
                <a:r>
                  <a:rPr lang="it-IT" sz="2000" b="1" dirty="0" err="1">
                    <a:solidFill>
                      <a:srgbClr val="262626"/>
                    </a:solidFill>
                    <a:latin typeface="Frutiger" panose="020B0500000000000000" pitchFamily="34" charset="0"/>
                  </a:rPr>
                  <a:t>extraction</a:t>
                </a:r>
                <a:r>
                  <a:rPr lang="it-IT" sz="2000" b="1" dirty="0">
                    <a:solidFill>
                      <a:srgbClr val="262626"/>
                    </a:solidFill>
                    <a:latin typeface="Frutiger" panose="020B0500000000000000" pitchFamily="34" charset="0"/>
                  </a:rPr>
                  <a:t> rate</a:t>
                </a:r>
                <a:endParaRPr lang="it-IT" sz="2000" b="0" i="1" dirty="0">
                  <a:solidFill>
                    <a:srgbClr val="262626"/>
                  </a:solidFill>
                  <a:latin typeface="Cambria Math" panose="02040503050406030204" pitchFamily="18" charset="0"/>
                </a:endParaRPr>
              </a:p>
              <a:p>
                <a:pPr algn="ctr"/>
                <a:endParaRPr lang="it-IT" sz="2000" b="0" i="1" dirty="0">
                  <a:solidFill>
                    <a:srgbClr val="262626"/>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it-IT" sz="2000" b="0" i="1" smtClean="0">
                          <a:solidFill>
                            <a:srgbClr val="262626"/>
                          </a:solidFill>
                          <a:latin typeface="Cambria Math" panose="02040503050406030204" pitchFamily="18" charset="0"/>
                        </a:rPr>
                        <m:t>𝛽</m:t>
                      </m:r>
                      <m:r>
                        <a:rPr lang="it-IT" sz="2000" b="0" i="1" smtClean="0">
                          <a:solidFill>
                            <a:srgbClr val="262626"/>
                          </a:solidFill>
                          <a:latin typeface="Cambria Math" panose="02040503050406030204" pitchFamily="18" charset="0"/>
                        </a:rPr>
                        <m:t>∈[0, 1]</m:t>
                      </m:r>
                    </m:oMath>
                  </m:oMathPara>
                </a14:m>
                <a:endParaRPr lang="it-IT" sz="2000" dirty="0">
                  <a:solidFill>
                    <a:srgbClr val="262626"/>
                  </a:solidFill>
                </a:endParaRPr>
              </a:p>
              <a:p>
                <a:pPr algn="ctr"/>
                <a:r>
                  <a:rPr lang="it-IT" sz="2000" b="1" dirty="0" err="1">
                    <a:solidFill>
                      <a:srgbClr val="262626"/>
                    </a:solidFill>
                    <a:latin typeface="Frutiger" panose="020B0500000000000000" pitchFamily="34" charset="0"/>
                  </a:rPr>
                  <a:t>conversion</a:t>
                </a:r>
                <a:r>
                  <a:rPr lang="it-IT" sz="2000" b="1" dirty="0">
                    <a:solidFill>
                      <a:srgbClr val="262626"/>
                    </a:solidFill>
                    <a:latin typeface="Frutiger" panose="020B0500000000000000" pitchFamily="34" charset="0"/>
                  </a:rPr>
                  <a:t> </a:t>
                </a:r>
                <a:r>
                  <a:rPr lang="it-IT" sz="2000" b="1" dirty="0" err="1">
                    <a:solidFill>
                      <a:srgbClr val="262626"/>
                    </a:solidFill>
                    <a:latin typeface="Frutiger" panose="020B0500000000000000" pitchFamily="34" charset="0"/>
                  </a:rPr>
                  <a:t>coefficient</a:t>
                </a:r>
                <a:endParaRPr lang="it-IT" sz="2000" b="1" dirty="0">
                  <a:solidFill>
                    <a:srgbClr val="262626"/>
                  </a:solidFill>
                  <a:latin typeface="Frutiger" panose="020B0500000000000000" pitchFamily="34" charset="0"/>
                </a:endParaRPr>
              </a:p>
              <a:p>
                <a:pPr algn="ctr"/>
                <a:endParaRPr lang="it-IT" sz="2000" b="1" dirty="0">
                  <a:solidFill>
                    <a:srgbClr val="262626"/>
                  </a:solidFill>
                  <a:latin typeface="Frutiger" panose="020B0500000000000000" pitchFamily="34" charset="0"/>
                </a:endParaRPr>
              </a:p>
              <a:p>
                <a:pPr algn="ctr"/>
                <a:r>
                  <a:rPr lang="it-IT" sz="2000" dirty="0">
                    <a:solidFill>
                      <a:schemeClr val="bg2">
                        <a:lumMod val="50000"/>
                      </a:schemeClr>
                    </a:solidFill>
                    <a:latin typeface="Frutiger" panose="020B0500000000000000" pitchFamily="34" charset="0"/>
                  </a:rPr>
                  <a:t>energy storage can be </a:t>
                </a:r>
                <a:r>
                  <a:rPr lang="it-IT" sz="2000" dirty="0" err="1">
                    <a:solidFill>
                      <a:schemeClr val="bg2">
                        <a:lumMod val="50000"/>
                      </a:schemeClr>
                    </a:solidFill>
                    <a:latin typeface="Frutiger" panose="020B0500000000000000" pitchFamily="34" charset="0"/>
                  </a:rPr>
                  <a:t>turned</a:t>
                </a:r>
                <a:r>
                  <a:rPr lang="it-IT" sz="2000" dirty="0">
                    <a:solidFill>
                      <a:schemeClr val="bg2">
                        <a:lumMod val="50000"/>
                      </a:schemeClr>
                    </a:solidFill>
                    <a:latin typeface="Frutiger" panose="020B0500000000000000" pitchFamily="34" charset="0"/>
                  </a:rPr>
                  <a:t> off </a:t>
                </a:r>
                <a:r>
                  <a:rPr lang="it-IT" sz="2000" dirty="0" err="1">
                    <a:solidFill>
                      <a:schemeClr val="bg2">
                        <a:lumMod val="50000"/>
                      </a:schemeClr>
                    </a:solidFill>
                    <a:latin typeface="Frutiger" panose="020B0500000000000000" pitchFamily="34" charset="0"/>
                  </a:rPr>
                  <a:t>when</a:t>
                </a:r>
                <a:r>
                  <a:rPr lang="it-IT" sz="2000" b="1" dirty="0">
                    <a:solidFill>
                      <a:schemeClr val="bg2">
                        <a:lumMod val="50000"/>
                      </a:schemeClr>
                    </a:solidFill>
                    <a:latin typeface="Frutiger" panose="020B0500000000000000" pitchFamily="34" charset="0"/>
                  </a:rPr>
                  <a:t> </a:t>
                </a:r>
                <a14:m>
                  <m:oMath xmlns:m="http://schemas.openxmlformats.org/officeDocument/2006/math">
                    <m:r>
                      <a:rPr lang="it-IT" sz="2000" b="0" i="1" dirty="0" smtClean="0">
                        <a:solidFill>
                          <a:schemeClr val="bg2">
                            <a:lumMod val="50000"/>
                          </a:schemeClr>
                        </a:solidFill>
                        <a:latin typeface="Cambria Math" panose="02040503050406030204" pitchFamily="18" charset="0"/>
                      </a:rPr>
                      <m:t>𝑆</m:t>
                    </m:r>
                    <m:r>
                      <a:rPr lang="it-IT" sz="2000" b="0" i="1" dirty="0" smtClean="0">
                        <a:solidFill>
                          <a:schemeClr val="bg2">
                            <a:lumMod val="50000"/>
                          </a:schemeClr>
                        </a:solidFill>
                        <a:latin typeface="Cambria Math" panose="02040503050406030204" pitchFamily="18" charset="0"/>
                      </a:rPr>
                      <m:t>(</m:t>
                    </m:r>
                    <m:r>
                      <a:rPr lang="it-IT" sz="2000" b="0" i="1" dirty="0" smtClean="0">
                        <a:solidFill>
                          <a:schemeClr val="bg2">
                            <a:lumMod val="50000"/>
                          </a:schemeClr>
                        </a:solidFill>
                        <a:latin typeface="Cambria Math" panose="02040503050406030204" pitchFamily="18" charset="0"/>
                      </a:rPr>
                      <m:t>𝑥</m:t>
                    </m:r>
                    <m:r>
                      <a:rPr lang="it-IT" sz="2000" b="0" i="1" dirty="0" smtClean="0">
                        <a:solidFill>
                          <a:schemeClr val="bg2">
                            <a:lumMod val="50000"/>
                          </a:schemeClr>
                        </a:solidFill>
                        <a:latin typeface="Cambria Math" panose="02040503050406030204" pitchFamily="18" charset="0"/>
                      </a:rPr>
                      <m:t>)&gt;</m:t>
                    </m:r>
                    <m:acc>
                      <m:accPr>
                        <m:chr m:val="̅"/>
                        <m:ctrlPr>
                          <a:rPr lang="it-IT" sz="2000" b="0" i="1" dirty="0" smtClean="0">
                            <a:solidFill>
                              <a:schemeClr val="bg2">
                                <a:lumMod val="50000"/>
                              </a:schemeClr>
                            </a:solidFill>
                            <a:latin typeface="Cambria Math" panose="02040503050406030204" pitchFamily="18" charset="0"/>
                          </a:rPr>
                        </m:ctrlPr>
                      </m:accPr>
                      <m:e>
                        <m:r>
                          <a:rPr lang="it-IT" sz="2000" b="0" i="1" dirty="0" smtClean="0">
                            <a:solidFill>
                              <a:schemeClr val="bg2">
                                <a:lumMod val="50000"/>
                              </a:schemeClr>
                            </a:solidFill>
                            <a:latin typeface="Cambria Math" panose="02040503050406030204" pitchFamily="18" charset="0"/>
                          </a:rPr>
                          <m:t>𝑆</m:t>
                        </m:r>
                      </m:e>
                    </m:acc>
                  </m:oMath>
                </a14:m>
                <a:endParaRPr lang="it-IT" sz="2000" dirty="0">
                  <a:solidFill>
                    <a:schemeClr val="bg2">
                      <a:lumMod val="50000"/>
                    </a:schemeClr>
                  </a:solidFill>
                  <a:latin typeface="Frutiger" panose="020B0500000000000000" pitchFamily="34" charset="0"/>
                </a:endParaRPr>
              </a:p>
            </p:txBody>
          </p:sp>
        </mc:Choice>
        <mc:Fallback xmlns="">
          <p:sp>
            <p:nvSpPr>
              <p:cNvPr id="35" name="CasellaDiTesto 34">
                <a:extLst>
                  <a:ext uri="{FF2B5EF4-FFF2-40B4-BE49-F238E27FC236}">
                    <a16:creationId xmlns:a16="http://schemas.microsoft.com/office/drawing/2014/main" id="{9530DB87-9F96-6015-4915-D10BC930B86E}"/>
                  </a:ext>
                </a:extLst>
              </p:cNvPr>
              <p:cNvSpPr txBox="1">
                <a:spLocks noRot="1" noChangeAspect="1" noMove="1" noResize="1" noEditPoints="1" noAdjustHandles="1" noChangeArrowheads="1" noChangeShapeType="1" noTextEdit="1"/>
              </p:cNvSpPr>
              <p:nvPr/>
            </p:nvSpPr>
            <p:spPr>
              <a:xfrm>
                <a:off x="9463053" y="1902878"/>
                <a:ext cx="2000179" cy="3478581"/>
              </a:xfrm>
              <a:prstGeom prst="rect">
                <a:avLst/>
              </a:prstGeom>
              <a:blipFill>
                <a:blip r:embed="rId18"/>
                <a:stretch>
                  <a:fillRect l="-305" r="-3354" b="-122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E3D059A5-014E-C09A-9E9B-44FAD2496E48}"/>
                  </a:ext>
                </a:extLst>
              </p:cNvPr>
              <p:cNvSpPr txBox="1"/>
              <p:nvPr/>
            </p:nvSpPr>
            <p:spPr>
              <a:xfrm>
                <a:off x="838200" y="5308240"/>
                <a:ext cx="4821021" cy="77886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2000" b="0" i="1" dirty="0" smtClean="0">
                          <a:solidFill>
                            <a:schemeClr val="tx1">
                              <a:lumMod val="85000"/>
                              <a:lumOff val="15000"/>
                            </a:schemeClr>
                          </a:solidFill>
                          <a:latin typeface="Cambria Math" panose="02040503050406030204" pitchFamily="18" charset="0"/>
                        </a:rPr>
                        <m:t>𝛼</m:t>
                      </m:r>
                      <m:r>
                        <a:rPr lang="it-IT" sz="2000" i="1">
                          <a:solidFill>
                            <a:schemeClr val="tx1">
                              <a:lumMod val="85000"/>
                              <a:lumOff val="15000"/>
                            </a:schemeClr>
                          </a:solidFill>
                          <a:latin typeface="Cambria Math" panose="02040503050406030204" pitchFamily="18" charset="0"/>
                        </a:rPr>
                        <m:t>=</m:t>
                      </m:r>
                      <m:d>
                        <m:dPr>
                          <m:begChr m:val="{"/>
                          <m:endChr m:val=""/>
                          <m:ctrlPr>
                            <a:rPr lang="it-IT" sz="2000" i="1">
                              <a:solidFill>
                                <a:schemeClr val="tx1">
                                  <a:lumMod val="85000"/>
                                  <a:lumOff val="15000"/>
                                </a:schemeClr>
                              </a:solidFill>
                              <a:latin typeface="Cambria Math" panose="02040503050406030204" pitchFamily="18" charset="0"/>
                            </a:rPr>
                          </m:ctrlPr>
                        </m:dPr>
                        <m:e>
                          <m:eqArr>
                            <m:eqArrPr>
                              <m:ctrlPr>
                                <a:rPr lang="it-IT" sz="2000" i="1">
                                  <a:solidFill>
                                    <a:schemeClr val="tx1">
                                      <a:lumMod val="85000"/>
                                      <a:lumOff val="15000"/>
                                    </a:schemeClr>
                                  </a:solidFill>
                                  <a:latin typeface="Cambria Math" panose="02040503050406030204" pitchFamily="18" charset="0"/>
                                </a:rPr>
                              </m:ctrlPr>
                            </m:eqArrPr>
                            <m:e>
                              <m:acc>
                                <m:accPr>
                                  <m:chr m:val="̅"/>
                                  <m:ctrlPr>
                                    <a:rPr lang="it-IT" sz="2000" b="0" i="1" dirty="0" smtClean="0">
                                      <a:solidFill>
                                        <a:schemeClr val="tx1">
                                          <a:lumMod val="85000"/>
                                          <a:lumOff val="15000"/>
                                        </a:schemeClr>
                                      </a:solidFill>
                                      <a:latin typeface="Cambria Math" panose="02040503050406030204" pitchFamily="18" charset="0"/>
                                    </a:rPr>
                                  </m:ctrlPr>
                                </m:accPr>
                                <m:e>
                                  <m:r>
                                    <a:rPr lang="it-IT" sz="2000" b="0" i="1" dirty="0" smtClean="0">
                                      <a:solidFill>
                                        <a:schemeClr val="tx1">
                                          <a:lumMod val="85000"/>
                                          <a:lumOff val="15000"/>
                                        </a:schemeClr>
                                      </a:solidFill>
                                      <a:latin typeface="Cambria Math" panose="02040503050406030204" pitchFamily="18" charset="0"/>
                                    </a:rPr>
                                    <m:t>𝛼</m:t>
                                  </m:r>
                                </m:e>
                              </m:acc>
                              <m:func>
                                <m:funcPr>
                                  <m:ctrlPr>
                                    <a:rPr lang="it-IT" sz="2000" i="1" dirty="0">
                                      <a:solidFill>
                                        <a:schemeClr val="tx1">
                                          <a:lumMod val="85000"/>
                                          <a:lumOff val="15000"/>
                                        </a:schemeClr>
                                      </a:solidFill>
                                      <a:latin typeface="Cambria Math" panose="02040503050406030204" pitchFamily="18" charset="0"/>
                                    </a:rPr>
                                  </m:ctrlPr>
                                </m:funcPr>
                                <m:fName>
                                  <m:r>
                                    <m:rPr>
                                      <m:sty m:val="p"/>
                                    </m:rPr>
                                    <a:rPr lang="it-IT" sz="2000" dirty="0">
                                      <a:solidFill>
                                        <a:schemeClr val="tx1">
                                          <a:lumMod val="85000"/>
                                          <a:lumOff val="15000"/>
                                        </a:schemeClr>
                                      </a:solidFill>
                                      <a:latin typeface="Cambria Math" panose="02040503050406030204" pitchFamily="18" charset="0"/>
                                    </a:rPr>
                                    <m:t>min</m:t>
                                  </m:r>
                                </m:fName>
                                <m:e>
                                  <m:r>
                                    <a:rPr lang="it-IT" sz="2000" i="1" dirty="0">
                                      <a:solidFill>
                                        <a:schemeClr val="tx1">
                                          <a:lumMod val="85000"/>
                                          <a:lumOff val="15000"/>
                                        </a:schemeClr>
                                      </a:solidFill>
                                      <a:latin typeface="Cambria Math" panose="02040503050406030204" pitchFamily="18" charset="0"/>
                                    </a:rPr>
                                    <m:t>{1, </m:t>
                                  </m:r>
                                  <m:r>
                                    <a:rPr lang="it-IT" sz="2000" i="1" dirty="0">
                                      <a:solidFill>
                                        <a:schemeClr val="tx1">
                                          <a:lumMod val="85000"/>
                                          <a:lumOff val="15000"/>
                                        </a:schemeClr>
                                      </a:solidFill>
                                      <a:latin typeface="Cambria Math" panose="02040503050406030204" pitchFamily="18" charset="0"/>
                                    </a:rPr>
                                    <m:t>𝛿</m:t>
                                  </m:r>
                                  <m:r>
                                    <a:rPr lang="it-IT" sz="2000" i="1" dirty="0">
                                      <a:solidFill>
                                        <a:schemeClr val="tx1">
                                          <a:lumMod val="85000"/>
                                          <a:lumOff val="15000"/>
                                        </a:schemeClr>
                                      </a:solidFill>
                                      <a:latin typeface="Cambria Math" panose="02040503050406030204" pitchFamily="18" charset="0"/>
                                    </a:rPr>
                                    <m:t>}</m:t>
                                  </m:r>
                                </m:e>
                              </m:func>
                              <m:r>
                                <a:rPr lang="it-IT" sz="2000" i="1">
                                  <a:solidFill>
                                    <a:schemeClr val="tx1">
                                      <a:lumMod val="85000"/>
                                      <a:lumOff val="15000"/>
                                    </a:schemeClr>
                                  </a:solidFill>
                                  <a:latin typeface="Cambria Math" panose="02040503050406030204" pitchFamily="18" charset="0"/>
                                </a:rPr>
                                <m:t>, </m:t>
                              </m:r>
                              <m:r>
                                <a:rPr lang="it-IT" sz="2000" i="1" smtClean="0">
                                  <a:solidFill>
                                    <a:schemeClr val="tx1">
                                      <a:lumMod val="85000"/>
                                      <a:lumOff val="15000"/>
                                    </a:schemeClr>
                                  </a:solidFill>
                                  <a:latin typeface="Cambria Math" panose="02040503050406030204" pitchFamily="18" charset="0"/>
                                </a:rPr>
                                <m:t> </m:t>
                              </m:r>
                              <m:r>
                                <m:rPr>
                                  <m:sty m:val="p"/>
                                </m:rPr>
                                <a:rPr lang="it-IT" sz="2000">
                                  <a:solidFill>
                                    <a:schemeClr val="tx1">
                                      <a:lumMod val="85000"/>
                                      <a:lumOff val="15000"/>
                                    </a:schemeClr>
                                  </a:solidFill>
                                  <a:latin typeface="Cambria Math" panose="02040503050406030204" pitchFamily="18" charset="0"/>
                                </a:rPr>
                                <m:t>if</m:t>
                              </m:r>
                              <m:r>
                                <a:rPr lang="it-IT" sz="2000" b="0" i="1" smtClean="0">
                                  <a:solidFill>
                                    <a:schemeClr val="tx1">
                                      <a:lumMod val="85000"/>
                                      <a:lumOff val="15000"/>
                                    </a:schemeClr>
                                  </a:solidFill>
                                  <a:latin typeface="Cambria Math" panose="02040503050406030204" pitchFamily="18" charset="0"/>
                                </a:rPr>
                                <m:t> </m:t>
                              </m:r>
                              <m:r>
                                <a:rPr lang="it-IT" sz="2000" i="1">
                                  <a:solidFill>
                                    <a:schemeClr val="tx1">
                                      <a:lumMod val="85000"/>
                                      <a:lumOff val="15000"/>
                                    </a:schemeClr>
                                  </a:solidFill>
                                  <a:latin typeface="Cambria Math" panose="02040503050406030204" pitchFamily="18" charset="0"/>
                                </a:rPr>
                                <m:t>𝑈</m:t>
                              </m:r>
                              <m:d>
                                <m:dPr>
                                  <m:ctrlPr>
                                    <a:rPr lang="it-IT" sz="2000" i="1">
                                      <a:solidFill>
                                        <a:schemeClr val="tx1">
                                          <a:lumMod val="85000"/>
                                          <a:lumOff val="15000"/>
                                        </a:schemeClr>
                                      </a:solidFill>
                                      <a:latin typeface="Cambria Math" panose="02040503050406030204" pitchFamily="18" charset="0"/>
                                    </a:rPr>
                                  </m:ctrlPr>
                                </m:dPr>
                                <m:e>
                                  <m:r>
                                    <m:rPr>
                                      <m:sty m:val="p"/>
                                    </m:rPr>
                                    <a:rPr lang="it-IT" sz="2000" b="0" i="0" smtClean="0">
                                      <a:solidFill>
                                        <a:schemeClr val="tx1">
                                          <a:lumMod val="85000"/>
                                          <a:lumOff val="15000"/>
                                        </a:schemeClr>
                                      </a:solidFill>
                                      <a:latin typeface="Cambria Math" panose="02040503050406030204" pitchFamily="18" charset="0"/>
                                    </a:rPr>
                                    <m:t>Δ</m:t>
                                  </m:r>
                                  <m:r>
                                    <a:rPr lang="it-IT" sz="2000" b="0" i="1" smtClean="0">
                                      <a:solidFill>
                                        <a:schemeClr val="tx1">
                                          <a:lumMod val="85000"/>
                                          <a:lumOff val="15000"/>
                                        </a:schemeClr>
                                      </a:solidFill>
                                      <a:latin typeface="Cambria Math" panose="02040503050406030204" pitchFamily="18" charset="0"/>
                                    </a:rPr>
                                    <m:t>𝑞</m:t>
                                  </m:r>
                                </m:e>
                              </m:d>
                              <m:r>
                                <a:rPr lang="it-IT" sz="2000" i="1">
                                  <a:solidFill>
                                    <a:schemeClr val="tx1">
                                      <a:lumMod val="85000"/>
                                      <a:lumOff val="15000"/>
                                    </a:schemeClr>
                                  </a:solidFill>
                                  <a:latin typeface="Cambria Math" panose="02040503050406030204" pitchFamily="18" charset="0"/>
                                </a:rPr>
                                <m:t>&gt;</m:t>
                              </m:r>
                              <m:r>
                                <a:rPr lang="it-IT" sz="2000" b="0" i="1" smtClean="0">
                                  <a:solidFill>
                                    <a:schemeClr val="tx1">
                                      <a:lumMod val="85000"/>
                                      <a:lumOff val="15000"/>
                                    </a:schemeClr>
                                  </a:solidFill>
                                  <a:latin typeface="Cambria Math" panose="02040503050406030204" pitchFamily="18" charset="0"/>
                                </a:rPr>
                                <m:t>𝑈</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𝜉</m:t>
                              </m:r>
                              <m:r>
                                <a:rPr lang="it-IT" sz="2000" b="0" i="1" smtClean="0">
                                  <a:solidFill>
                                    <a:schemeClr val="tx1">
                                      <a:lumMod val="85000"/>
                                      <a:lumOff val="15000"/>
                                    </a:schemeClr>
                                  </a:solidFill>
                                  <a:latin typeface="Cambria Math" panose="02040503050406030204" pitchFamily="18" charset="0"/>
                                </a:rPr>
                                <m:t>)</m:t>
                              </m:r>
                            </m:e>
                            <m:e>
                              <m:r>
                                <a:rPr lang="it-IT" sz="2000" i="1">
                                  <a:solidFill>
                                    <a:schemeClr val="tx1">
                                      <a:lumMod val="85000"/>
                                      <a:lumOff val="15000"/>
                                    </a:schemeClr>
                                  </a:solidFill>
                                  <a:latin typeface="Cambria Math" panose="02040503050406030204" pitchFamily="18" charset="0"/>
                                </a:rPr>
                                <m:t>0,  </m:t>
                              </m:r>
                              <m:r>
                                <a:rPr lang="it-IT" sz="2000" b="0" i="1" smtClean="0">
                                  <a:solidFill>
                                    <a:schemeClr val="tx1">
                                      <a:lumMod val="85000"/>
                                      <a:lumOff val="15000"/>
                                    </a:schemeClr>
                                  </a:solidFill>
                                  <a:latin typeface="Cambria Math" panose="02040503050406030204" pitchFamily="18" charset="0"/>
                                </a:rPr>
                                <m:t>                   </m:t>
                              </m:r>
                              <m:r>
                                <a:rPr lang="it-IT" sz="2000" i="1">
                                  <a:solidFill>
                                    <a:schemeClr val="tx1">
                                      <a:lumMod val="85000"/>
                                      <a:lumOff val="15000"/>
                                    </a:schemeClr>
                                  </a:solidFill>
                                  <a:latin typeface="Cambria Math" panose="02040503050406030204" pitchFamily="18" charset="0"/>
                                </a:rPr>
                                <m:t>           </m:t>
                              </m:r>
                              <m:r>
                                <a:rPr lang="it-IT" sz="2000" b="0" i="0" smtClean="0">
                                  <a:solidFill>
                                    <a:schemeClr val="tx1">
                                      <a:lumMod val="85000"/>
                                      <a:lumOff val="15000"/>
                                    </a:schemeClr>
                                  </a:solidFill>
                                  <a:latin typeface="Cambria Math" panose="02040503050406030204" pitchFamily="18" charset="0"/>
                                </a:rPr>
                                <m:t> </m:t>
                              </m:r>
                              <m:r>
                                <a:rPr lang="it-IT" sz="2000">
                                  <a:solidFill>
                                    <a:schemeClr val="tx1">
                                      <a:lumMod val="85000"/>
                                      <a:lumOff val="15000"/>
                                    </a:schemeClr>
                                  </a:solidFill>
                                  <a:latin typeface="Cambria Math" panose="02040503050406030204" pitchFamily="18" charset="0"/>
                                </a:rPr>
                                <m:t> </m:t>
                              </m:r>
                              <m:r>
                                <m:rPr>
                                  <m:sty m:val="p"/>
                                </m:rPr>
                                <a:rPr lang="it-IT" sz="2000">
                                  <a:solidFill>
                                    <a:schemeClr val="tx1">
                                      <a:lumMod val="85000"/>
                                      <a:lumOff val="15000"/>
                                    </a:schemeClr>
                                  </a:solidFill>
                                  <a:latin typeface="Cambria Math" panose="02040503050406030204" pitchFamily="18" charset="0"/>
                                </a:rPr>
                                <m:t>otherwise</m:t>
                              </m:r>
                            </m:e>
                          </m:eqArr>
                        </m:e>
                      </m:d>
                    </m:oMath>
                  </m:oMathPara>
                </a14:m>
                <a:endParaRPr lang="it-IT" sz="2000" dirty="0">
                  <a:solidFill>
                    <a:srgbClr val="262626"/>
                  </a:solidFill>
                  <a:latin typeface="Frutiger" panose="020B0500000000000000" pitchFamily="34" charset="0"/>
                </a:endParaRPr>
              </a:p>
            </p:txBody>
          </p:sp>
        </mc:Choice>
        <mc:Fallback xmlns="">
          <p:sp>
            <p:nvSpPr>
              <p:cNvPr id="49" name="CasellaDiTesto 48">
                <a:extLst>
                  <a:ext uri="{FF2B5EF4-FFF2-40B4-BE49-F238E27FC236}">
                    <a16:creationId xmlns:a16="http://schemas.microsoft.com/office/drawing/2014/main" id="{E3D059A5-014E-C09A-9E9B-44FAD2496E48}"/>
                  </a:ext>
                </a:extLst>
              </p:cNvPr>
              <p:cNvSpPr txBox="1">
                <a:spLocks noRot="1" noChangeAspect="1" noMove="1" noResize="1" noEditPoints="1" noAdjustHandles="1" noChangeArrowheads="1" noChangeShapeType="1" noTextEdit="1"/>
              </p:cNvSpPr>
              <p:nvPr/>
            </p:nvSpPr>
            <p:spPr>
              <a:xfrm>
                <a:off x="838200" y="5308240"/>
                <a:ext cx="4821021" cy="778868"/>
              </a:xfrm>
              <a:prstGeom prst="rect">
                <a:avLst/>
              </a:prstGeom>
              <a:blipFill>
                <a:blip r:embed="rId19"/>
                <a:stretch>
                  <a:fillRect/>
                </a:stretch>
              </a:blipFill>
            </p:spPr>
            <p:txBody>
              <a:bodyPr/>
              <a:lstStyle/>
              <a:p>
                <a:r>
                  <a:rPr lang="it-IT">
                    <a:noFill/>
                  </a:rPr>
                  <a:t> </a:t>
                </a:r>
              </a:p>
            </p:txBody>
          </p:sp>
        </mc:Fallback>
      </mc:AlternateContent>
      <p:pic>
        <p:nvPicPr>
          <p:cNvPr id="51" name="Immagine 50">
            <a:extLst>
              <a:ext uri="{FF2B5EF4-FFF2-40B4-BE49-F238E27FC236}">
                <a16:creationId xmlns:a16="http://schemas.microsoft.com/office/drawing/2014/main" id="{4B572B1B-2E5A-9B55-1AED-EFADE0A4F76A}"/>
              </a:ext>
            </a:extLst>
          </p:cNvPr>
          <p:cNvPicPr>
            <a:picLocks noChangeAspect="1"/>
          </p:cNvPicPr>
          <p:nvPr/>
        </p:nvPicPr>
        <p:blipFill>
          <a:blip r:embed="rId20">
            <a:duotone>
              <a:schemeClr val="accent2">
                <a:shade val="45000"/>
                <a:satMod val="135000"/>
              </a:schemeClr>
              <a:prstClr val="white"/>
            </a:duotone>
          </a:blip>
          <a:stretch>
            <a:fillRect/>
          </a:stretch>
        </p:blipFill>
        <p:spPr>
          <a:xfrm>
            <a:off x="838200" y="4023854"/>
            <a:ext cx="491604" cy="762200"/>
          </a:xfrm>
          <a:prstGeom prst="rect">
            <a:avLst/>
          </a:prstGeom>
        </p:spPr>
      </p:pic>
      <p:pic>
        <p:nvPicPr>
          <p:cNvPr id="55" name="Immagine 54">
            <a:extLst>
              <a:ext uri="{FF2B5EF4-FFF2-40B4-BE49-F238E27FC236}">
                <a16:creationId xmlns:a16="http://schemas.microsoft.com/office/drawing/2014/main" id="{1F3F2D0E-D931-9708-9842-BD6133AB0EA6}"/>
              </a:ext>
            </a:extLst>
          </p:cNvPr>
          <p:cNvPicPr>
            <a:picLocks noChangeAspect="1"/>
          </p:cNvPicPr>
          <p:nvPr/>
        </p:nvPicPr>
        <p:blipFill>
          <a:blip r:embed="rId21"/>
          <a:stretch>
            <a:fillRect/>
          </a:stretch>
        </p:blipFill>
        <p:spPr>
          <a:xfrm>
            <a:off x="779288" y="2519889"/>
            <a:ext cx="549793" cy="552795"/>
          </a:xfrm>
          <a:prstGeom prst="rect">
            <a:avLst/>
          </a:prstGeom>
        </p:spPr>
      </p:pic>
    </p:spTree>
    <p:extLst>
      <p:ext uri="{BB962C8B-B14F-4D97-AF65-F5344CB8AC3E}">
        <p14:creationId xmlns:p14="http://schemas.microsoft.com/office/powerpoint/2010/main" val="15169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xit" presetSubtype="0" fill="hold"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BEFA8EB-0846-55CE-A605-873632DB5760}"/>
              </a:ext>
            </a:extLst>
          </p:cNvPr>
          <p:cNvSpPr/>
          <p:nvPr/>
        </p:nvSpPr>
        <p:spPr>
          <a:xfrm rot="5400000">
            <a:off x="9635472" y="3485598"/>
            <a:ext cx="735946" cy="400546"/>
          </a:xfrm>
          <a:prstGeom prst="rect">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latin typeface="Frutiger" panose="020B0500000000000000" pitchFamily="34" charset="0"/>
            </a:endParaRPr>
          </a:p>
        </p:txBody>
      </p:sp>
      <p:sp>
        <p:nvSpPr>
          <p:cNvPr id="36" name="Rettangolo 35">
            <a:extLst>
              <a:ext uri="{FF2B5EF4-FFF2-40B4-BE49-F238E27FC236}">
                <a16:creationId xmlns:a16="http://schemas.microsoft.com/office/drawing/2014/main" id="{23B57FB2-197C-F03F-5AA6-E72EEA989F6D}"/>
              </a:ext>
            </a:extLst>
          </p:cNvPr>
          <p:cNvSpPr/>
          <p:nvPr/>
        </p:nvSpPr>
        <p:spPr>
          <a:xfrm rot="5400000">
            <a:off x="9638762" y="4728548"/>
            <a:ext cx="728876" cy="400546"/>
          </a:xfrm>
          <a:prstGeom prst="rect">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latin typeface="Frutiger" panose="020B0500000000000000" pitchFamily="34" charset="0"/>
            </a:endParaRPr>
          </a:p>
        </p:txBody>
      </p:sp>
      <p:sp>
        <p:nvSpPr>
          <p:cNvPr id="32" name="Rettangolo 31">
            <a:extLst>
              <a:ext uri="{FF2B5EF4-FFF2-40B4-BE49-F238E27FC236}">
                <a16:creationId xmlns:a16="http://schemas.microsoft.com/office/drawing/2014/main" id="{5EB6D920-34AB-71B3-DF52-CF1012E873AE}"/>
              </a:ext>
            </a:extLst>
          </p:cNvPr>
          <p:cNvSpPr/>
          <p:nvPr/>
        </p:nvSpPr>
        <p:spPr>
          <a:xfrm rot="5400000">
            <a:off x="2275985" y="4702819"/>
            <a:ext cx="803903" cy="411169"/>
          </a:xfrm>
          <a:prstGeom prst="rect">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latin typeface="Frutiger" panose="020B0500000000000000" pitchFamily="34" charset="0"/>
            </a:endParaRPr>
          </a:p>
        </p:txBody>
      </p:sp>
      <p:sp>
        <p:nvSpPr>
          <p:cNvPr id="28" name="Freccia a destra 27">
            <a:extLst>
              <a:ext uri="{FF2B5EF4-FFF2-40B4-BE49-F238E27FC236}">
                <a16:creationId xmlns:a16="http://schemas.microsoft.com/office/drawing/2014/main" id="{24BF136B-2C43-92C3-3D1E-9FAA14725754}"/>
              </a:ext>
            </a:extLst>
          </p:cNvPr>
          <p:cNvSpPr/>
          <p:nvPr/>
        </p:nvSpPr>
        <p:spPr>
          <a:xfrm rot="16200000">
            <a:off x="2367796" y="3226760"/>
            <a:ext cx="621626"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latin typeface="Frutiger" panose="020B0500000000000000" pitchFamily="34" charset="0"/>
            </a:endParaRPr>
          </a:p>
        </p:txBody>
      </p:sp>
      <mc:AlternateContent xmlns:mc="http://schemas.openxmlformats.org/markup-compatibility/2006" xmlns:a14="http://schemas.microsoft.com/office/drawing/2010/main">
        <mc:Choice Requires="a14">
          <p:sp>
            <p:nvSpPr>
              <p:cNvPr id="29" name="Rettangolo 28">
                <a:extLst>
                  <a:ext uri="{FF2B5EF4-FFF2-40B4-BE49-F238E27FC236}">
                    <a16:creationId xmlns:a16="http://schemas.microsoft.com/office/drawing/2014/main" id="{2B749F36-08AC-B395-1BAA-CED0D58F497F}"/>
                  </a:ext>
                </a:extLst>
              </p:cNvPr>
              <p:cNvSpPr/>
              <p:nvPr/>
            </p:nvSpPr>
            <p:spPr>
              <a:xfrm>
                <a:off x="2475934" y="3699524"/>
                <a:ext cx="1519155" cy="402365"/>
              </a:xfrm>
              <a:prstGeom prst="rect">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𝜎</m:t>
                          </m:r>
                        </m:e>
                        <m:sub>
                          <m:r>
                            <a:rPr lang="it-IT" sz="2000" b="0" i="1" smtClean="0">
                              <a:solidFill>
                                <a:schemeClr val="bg1"/>
                              </a:solidFill>
                              <a:latin typeface="Cambria Math" panose="02040503050406030204" pitchFamily="18" charset="0"/>
                            </a:rPr>
                            <m:t>21</m:t>
                          </m:r>
                        </m:sub>
                      </m:sSub>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𝑣</m:t>
                          </m:r>
                        </m:e>
                        <m:sub>
                          <m:r>
                            <a:rPr lang="it-IT" sz="2000" b="0" i="1" smtClean="0">
                              <a:solidFill>
                                <a:schemeClr val="bg1"/>
                              </a:solidFill>
                              <a:latin typeface="Cambria Math" panose="02040503050406030204" pitchFamily="18" charset="0"/>
                            </a:rPr>
                            <m:t>1</m:t>
                          </m:r>
                        </m:sub>
                        <m:sup>
                          <m:r>
                            <a:rPr lang="it-IT" sz="2000" b="0" i="1" smtClean="0">
                              <a:solidFill>
                                <a:schemeClr val="bg1"/>
                              </a:solidFill>
                              <a:latin typeface="Cambria Math" panose="02040503050406030204" pitchFamily="18" charset="0"/>
                            </a:rPr>
                            <m:t>𝑇</m:t>
                          </m:r>
                        </m:sup>
                      </m:sSubSup>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𝑓</m:t>
                          </m:r>
                        </m:e>
                        <m:sub>
                          <m:r>
                            <a:rPr lang="it-IT" sz="2000" b="0" i="1" smtClean="0">
                              <a:solidFill>
                                <a:schemeClr val="bg1"/>
                              </a:solidFill>
                              <a:latin typeface="Cambria Math" panose="02040503050406030204" pitchFamily="18" charset="0"/>
                            </a:rPr>
                            <m:t>21</m:t>
                          </m:r>
                        </m:sub>
                      </m:sSub>
                    </m:oMath>
                  </m:oMathPara>
                </a14:m>
                <a:endParaRPr lang="it-IT" sz="2000" b="1" dirty="0">
                  <a:latin typeface="Frutiger" panose="020B0500000000000000" pitchFamily="34" charset="0"/>
                </a:endParaRPr>
              </a:p>
            </p:txBody>
          </p:sp>
        </mc:Choice>
        <mc:Fallback xmlns="">
          <p:sp>
            <p:nvSpPr>
              <p:cNvPr id="29" name="Rettangolo 28">
                <a:extLst>
                  <a:ext uri="{FF2B5EF4-FFF2-40B4-BE49-F238E27FC236}">
                    <a16:creationId xmlns:a16="http://schemas.microsoft.com/office/drawing/2014/main" id="{2B749F36-08AC-B395-1BAA-CED0D58F497F}"/>
                  </a:ext>
                </a:extLst>
              </p:cNvPr>
              <p:cNvSpPr>
                <a:spLocks noRot="1" noChangeAspect="1" noMove="1" noResize="1" noEditPoints="1" noAdjustHandles="1" noChangeArrowheads="1" noChangeShapeType="1" noTextEdit="1"/>
              </p:cNvSpPr>
              <p:nvPr/>
            </p:nvSpPr>
            <p:spPr>
              <a:xfrm>
                <a:off x="2475934" y="3699524"/>
                <a:ext cx="1519155" cy="402365"/>
              </a:xfrm>
              <a:prstGeom prst="rect">
                <a:avLst/>
              </a:prstGeom>
              <a:blipFill>
                <a:blip r:embed="rId3"/>
                <a:stretch>
                  <a:fillRect b="-16667"/>
                </a:stretch>
              </a:blipFill>
              <a:ln>
                <a:noFill/>
              </a:ln>
            </p:spPr>
            <p:txBody>
              <a:bodyPr/>
              <a:lstStyle/>
              <a:p>
                <a:r>
                  <a:rPr lang="it-IT">
                    <a:noFill/>
                  </a:rPr>
                  <a:t> </a:t>
                </a:r>
              </a:p>
            </p:txBody>
          </p:sp>
        </mc:Fallback>
      </mc:AlternateContent>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Passive </a:t>
            </a:r>
            <a:r>
              <a:rPr lang="it-IT" sz="3600" b="1" dirty="0" err="1">
                <a:solidFill>
                  <a:srgbClr val="822433"/>
                </a:solidFill>
                <a:latin typeface="Frutiger" panose="020B0500000000000000" pitchFamily="34" charset="0"/>
              </a:rPr>
              <a:t>interconnection</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a:xfrm>
            <a:off x="8610600" y="6356349"/>
            <a:ext cx="2743200" cy="365125"/>
          </a:xfrm>
        </p:spPr>
        <p:txBody>
          <a:bodyPr/>
          <a:lstStyle/>
          <a:p>
            <a:fld id="{532DDF56-7B91-4B01-9C01-9E940BA2BCA3}" type="slidenum">
              <a:rPr lang="it-IT" smtClean="0"/>
              <a:t>15</a:t>
            </a:fld>
            <a:endParaRPr lang="it-IT"/>
          </a:p>
        </p:txBody>
      </p:sp>
      <p:grpSp>
        <p:nvGrpSpPr>
          <p:cNvPr id="19" name="Gruppo 18">
            <a:extLst>
              <a:ext uri="{FF2B5EF4-FFF2-40B4-BE49-F238E27FC236}">
                <a16:creationId xmlns:a16="http://schemas.microsoft.com/office/drawing/2014/main" id="{D70AEDBB-46D1-CB26-5FB8-FC62C1C72AE6}"/>
              </a:ext>
            </a:extLst>
          </p:cNvPr>
          <p:cNvGrpSpPr/>
          <p:nvPr/>
        </p:nvGrpSpPr>
        <p:grpSpPr>
          <a:xfrm>
            <a:off x="1056479" y="2477704"/>
            <a:ext cx="3632582" cy="835702"/>
            <a:chOff x="2680942" y="2811409"/>
            <a:chExt cx="2874741" cy="855481"/>
          </a:xfrm>
        </p:grpSpPr>
        <mc:AlternateContent xmlns:mc="http://schemas.openxmlformats.org/markup-compatibility/2006" xmlns:a14="http://schemas.microsoft.com/office/drawing/2010/main">
          <mc:Choice Requires="a14">
            <p:sp>
              <p:nvSpPr>
                <p:cNvPr id="15" name="Rettangolo 14">
                  <a:extLst>
                    <a:ext uri="{FF2B5EF4-FFF2-40B4-BE49-F238E27FC236}">
                      <a16:creationId xmlns:a16="http://schemas.microsoft.com/office/drawing/2014/main" id="{7D92153E-4733-9726-03B2-A90E0D8AB219}"/>
                    </a:ext>
                  </a:extLst>
                </p:cNvPr>
                <p:cNvSpPr/>
                <p:nvPr/>
              </p:nvSpPr>
              <p:spPr>
                <a:xfrm>
                  <a:off x="2680942" y="2811409"/>
                  <a:ext cx="2874741" cy="85548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it-IT" sz="1600" i="1" smtClean="0">
                                <a:solidFill>
                                  <a:schemeClr val="tx1">
                                    <a:lumMod val="85000"/>
                                    <a:lumOff val="15000"/>
                                  </a:schemeClr>
                                </a:solidFill>
                                <a:latin typeface="Cambria Math" panose="02040503050406030204" pitchFamily="18" charset="0"/>
                              </a:rPr>
                            </m:ctrlPr>
                          </m:dPr>
                          <m:e>
                            <m:eqArr>
                              <m:eqArrPr>
                                <m:ctrlPr>
                                  <a:rPr lang="it-IT" sz="1600" i="1" smtClean="0">
                                    <a:solidFill>
                                      <a:schemeClr val="tx1">
                                        <a:lumMod val="85000"/>
                                        <a:lumOff val="15000"/>
                                      </a:schemeClr>
                                    </a:solidFill>
                                    <a:latin typeface="Cambria Math" panose="02040503050406030204" pitchFamily="18" charset="0"/>
                                  </a:rPr>
                                </m:ctrlPr>
                              </m:eqArrPr>
                              <m:e>
                                <m:sSub>
                                  <m:sSubPr>
                                    <m:ctrlPr>
                                      <a:rPr lang="it-IT" sz="1600" i="1">
                                        <a:solidFill>
                                          <a:schemeClr val="tx1">
                                            <a:lumMod val="85000"/>
                                            <a:lumOff val="15000"/>
                                          </a:schemeClr>
                                        </a:solidFill>
                                        <a:latin typeface="Cambria Math" panose="02040503050406030204" pitchFamily="18" charset="0"/>
                                      </a:rPr>
                                    </m:ctrlPr>
                                  </m:sSubPr>
                                  <m:e>
                                    <m:acc>
                                      <m:accPr>
                                        <m:chr m:val="̇"/>
                                        <m:ctrlPr>
                                          <a:rPr lang="it-IT" sz="1600" i="1">
                                            <a:solidFill>
                                              <a:schemeClr val="tx1">
                                                <a:lumMod val="85000"/>
                                                <a:lumOff val="15000"/>
                                              </a:schemeClr>
                                            </a:solidFill>
                                            <a:latin typeface="Cambria Math" panose="02040503050406030204" pitchFamily="18" charset="0"/>
                                          </a:rPr>
                                        </m:ctrlPr>
                                      </m:accPr>
                                      <m:e>
                                        <m:r>
                                          <a:rPr lang="it-IT" sz="1600" i="1">
                                            <a:solidFill>
                                              <a:schemeClr val="tx1">
                                                <a:lumMod val="85000"/>
                                                <a:lumOff val="15000"/>
                                              </a:schemeClr>
                                            </a:solidFill>
                                            <a:latin typeface="Cambria Math" panose="02040503050406030204" pitchFamily="18" charset="0"/>
                                          </a:rPr>
                                          <m:t>𝑝</m:t>
                                        </m:r>
                                      </m:e>
                                    </m:acc>
                                  </m:e>
                                  <m:sub>
                                    <m:r>
                                      <a:rPr lang="it-IT" sz="1600" i="1">
                                        <a:solidFill>
                                          <a:schemeClr val="tx1">
                                            <a:lumMod val="85000"/>
                                            <a:lumOff val="15000"/>
                                          </a:schemeClr>
                                        </a:solidFill>
                                        <a:latin typeface="Cambria Math" panose="02040503050406030204" pitchFamily="18" charset="0"/>
                                      </a:rPr>
                                      <m:t>1</m:t>
                                    </m:r>
                                  </m:sub>
                                </m:sSub>
                                <m:r>
                                  <a:rPr lang="it-IT" sz="1600" i="1">
                                    <a:solidFill>
                                      <a:schemeClr val="tx1">
                                        <a:lumMod val="85000"/>
                                        <a:lumOff val="15000"/>
                                      </a:schemeClr>
                                    </a:solidFill>
                                    <a:latin typeface="Cambria Math" panose="02040503050406030204" pitchFamily="18" charset="0"/>
                                  </a:rPr>
                                  <m:t>=−</m:t>
                                </m:r>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𝐵</m:t>
                                    </m:r>
                                  </m:e>
                                  <m:sub>
                                    <m:r>
                                      <a:rPr lang="it-IT" sz="1600" i="1">
                                        <a:solidFill>
                                          <a:schemeClr val="tx1">
                                            <a:lumMod val="85000"/>
                                            <a:lumOff val="15000"/>
                                          </a:schemeClr>
                                        </a:solidFill>
                                        <a:latin typeface="Cambria Math" panose="02040503050406030204" pitchFamily="18" charset="0"/>
                                      </a:rPr>
                                      <m:t>1</m:t>
                                    </m:r>
                                  </m:sub>
                                </m:sSub>
                                <m:sSubSup>
                                  <m:sSubSupPr>
                                    <m:ctrlPr>
                                      <a:rPr lang="it-IT" sz="1600" i="1">
                                        <a:solidFill>
                                          <a:schemeClr val="tx1">
                                            <a:lumMod val="85000"/>
                                            <a:lumOff val="15000"/>
                                          </a:schemeClr>
                                        </a:solidFill>
                                        <a:latin typeface="Cambria Math" panose="02040503050406030204" pitchFamily="18" charset="0"/>
                                      </a:rPr>
                                    </m:ctrlPr>
                                  </m:sSubSupPr>
                                  <m:e>
                                    <m:r>
                                      <a:rPr lang="it-IT" sz="1600" i="1">
                                        <a:solidFill>
                                          <a:schemeClr val="tx1">
                                            <a:lumMod val="85000"/>
                                            <a:lumOff val="15000"/>
                                          </a:schemeClr>
                                        </a:solidFill>
                                        <a:latin typeface="Cambria Math" panose="02040503050406030204" pitchFamily="18" charset="0"/>
                                      </a:rPr>
                                      <m:t>𝑀</m:t>
                                    </m:r>
                                  </m:e>
                                  <m:sub>
                                    <m:r>
                                      <a:rPr lang="it-IT" sz="1600" i="1">
                                        <a:solidFill>
                                          <a:schemeClr val="tx1">
                                            <a:lumMod val="85000"/>
                                            <a:lumOff val="15000"/>
                                          </a:schemeClr>
                                        </a:solidFill>
                                        <a:latin typeface="Cambria Math" panose="02040503050406030204" pitchFamily="18" charset="0"/>
                                      </a:rPr>
                                      <m:t>1</m:t>
                                    </m:r>
                                  </m:sub>
                                  <m:sup>
                                    <m:r>
                                      <a:rPr lang="it-IT" sz="1600" i="1">
                                        <a:solidFill>
                                          <a:schemeClr val="tx1">
                                            <a:lumMod val="85000"/>
                                            <a:lumOff val="15000"/>
                                          </a:schemeClr>
                                        </a:solidFill>
                                        <a:latin typeface="Cambria Math" panose="02040503050406030204" pitchFamily="18" charset="0"/>
                                      </a:rPr>
                                      <m:t>−1</m:t>
                                    </m:r>
                                  </m:sup>
                                </m:sSubSup>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𝑝</m:t>
                                    </m:r>
                                  </m:e>
                                  <m:sub>
                                    <m:r>
                                      <a:rPr lang="it-IT" sz="1600" i="1">
                                        <a:solidFill>
                                          <a:schemeClr val="tx1">
                                            <a:lumMod val="85000"/>
                                            <a:lumOff val="15000"/>
                                          </a:schemeClr>
                                        </a:solidFill>
                                        <a:latin typeface="Cambria Math" panose="02040503050406030204" pitchFamily="18" charset="0"/>
                                      </a:rPr>
                                      <m:t>1</m:t>
                                    </m:r>
                                  </m:sub>
                                </m:sSub>
                                <m:r>
                                  <a:rPr lang="it-IT" sz="1600" i="1">
                                    <a:solidFill>
                                      <a:schemeClr val="tx1">
                                        <a:lumMod val="85000"/>
                                        <a:lumOff val="15000"/>
                                      </a:schemeClr>
                                    </a:solidFill>
                                    <a:latin typeface="Cambria Math" panose="02040503050406030204" pitchFamily="18" charset="0"/>
                                  </a:rPr>
                                  <m:t>+</m:t>
                                </m:r>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𝜎</m:t>
                                    </m:r>
                                  </m:e>
                                  <m:sub>
                                    <m:r>
                                      <a:rPr lang="it-IT" sz="1600" i="1">
                                        <a:solidFill>
                                          <a:schemeClr val="tx1">
                                            <a:lumMod val="85000"/>
                                            <a:lumOff val="15000"/>
                                          </a:schemeClr>
                                        </a:solidFill>
                                        <a:latin typeface="Cambria Math" panose="02040503050406030204" pitchFamily="18" charset="0"/>
                                      </a:rPr>
                                      <m:t>21</m:t>
                                    </m:r>
                                  </m:sub>
                                </m:sSub>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𝑓</m:t>
                                    </m:r>
                                  </m:e>
                                  <m:sub>
                                    <m:r>
                                      <a:rPr lang="it-IT" sz="1600" i="1">
                                        <a:solidFill>
                                          <a:schemeClr val="tx1">
                                            <a:lumMod val="85000"/>
                                            <a:lumOff val="15000"/>
                                          </a:schemeClr>
                                        </a:solidFill>
                                        <a:latin typeface="Cambria Math" panose="02040503050406030204" pitchFamily="18" charset="0"/>
                                      </a:rPr>
                                      <m:t>21</m:t>
                                    </m:r>
                                  </m:sub>
                                </m:sSub>
                                <m:r>
                                  <a:rPr lang="it-IT" sz="1600" b="0" i="1" smtClean="0">
                                    <a:solidFill>
                                      <a:schemeClr val="tx1">
                                        <a:lumMod val="85000"/>
                                        <a:lumOff val="15000"/>
                                      </a:schemeClr>
                                    </a:solidFill>
                                    <a:latin typeface="Cambria Math" panose="02040503050406030204" pitchFamily="18" charset="0"/>
                                  </a:rPr>
                                  <m:t>+</m:t>
                                </m:r>
                                <m:sSubSup>
                                  <m:sSubSupPr>
                                    <m:ctrlPr>
                                      <a:rPr lang="it-IT" sz="1600" b="0" i="1" smtClean="0">
                                        <a:solidFill>
                                          <a:schemeClr val="tx1">
                                            <a:lumMod val="85000"/>
                                            <a:lumOff val="15000"/>
                                          </a:schemeClr>
                                        </a:solidFill>
                                        <a:latin typeface="Cambria Math" panose="02040503050406030204" pitchFamily="18" charset="0"/>
                                      </a:rPr>
                                    </m:ctrlPr>
                                  </m:sSubSupPr>
                                  <m:e>
                                    <m:r>
                                      <a:rPr lang="it-IT" sz="1600" b="0" i="1" smtClean="0">
                                        <a:solidFill>
                                          <a:schemeClr val="tx1">
                                            <a:lumMod val="85000"/>
                                            <a:lumOff val="15000"/>
                                          </a:schemeClr>
                                        </a:solidFill>
                                        <a:latin typeface="Cambria Math" panose="02040503050406030204" pitchFamily="18" charset="0"/>
                                      </a:rPr>
                                      <m:t>𝐹</m:t>
                                    </m:r>
                                  </m:e>
                                  <m:sub>
                                    <m:r>
                                      <a:rPr lang="it-IT" sz="1600" b="0" i="1" smtClean="0">
                                        <a:solidFill>
                                          <a:schemeClr val="tx1">
                                            <a:lumMod val="85000"/>
                                            <a:lumOff val="15000"/>
                                          </a:schemeClr>
                                        </a:solidFill>
                                        <a:latin typeface="Cambria Math" panose="02040503050406030204" pitchFamily="18" charset="0"/>
                                      </a:rPr>
                                      <m:t>1</m:t>
                                    </m:r>
                                  </m:sub>
                                  <m:sup>
                                    <m:r>
                                      <a:rPr lang="it-IT" sz="1600" b="0" i="1" smtClean="0">
                                        <a:solidFill>
                                          <a:schemeClr val="tx1">
                                            <a:lumMod val="85000"/>
                                            <a:lumOff val="15000"/>
                                          </a:schemeClr>
                                        </a:solidFill>
                                        <a:latin typeface="Cambria Math" panose="02040503050406030204" pitchFamily="18" charset="0"/>
                                      </a:rPr>
                                      <m:t>𝑒</m:t>
                                    </m:r>
                                  </m:sup>
                                </m:sSubSup>
                              </m:e>
                              <m:e>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𝑣</m:t>
                                    </m:r>
                                  </m:e>
                                  <m:sub>
                                    <m:r>
                                      <a:rPr lang="it-IT" sz="1600" i="1">
                                        <a:solidFill>
                                          <a:schemeClr val="tx1">
                                            <a:lumMod val="85000"/>
                                            <a:lumOff val="15000"/>
                                          </a:schemeClr>
                                        </a:solidFill>
                                        <a:latin typeface="Cambria Math" panose="02040503050406030204" pitchFamily="18" charset="0"/>
                                      </a:rPr>
                                      <m:t>1</m:t>
                                    </m:r>
                                  </m:sub>
                                </m:sSub>
                                <m:r>
                                  <a:rPr lang="it-IT" sz="1600" i="1">
                                    <a:solidFill>
                                      <a:schemeClr val="tx1">
                                        <a:lumMod val="85000"/>
                                        <a:lumOff val="15000"/>
                                      </a:schemeClr>
                                    </a:solidFill>
                                    <a:latin typeface="Cambria Math" panose="02040503050406030204" pitchFamily="18" charset="0"/>
                                  </a:rPr>
                                  <m:t>=</m:t>
                                </m:r>
                                <m:sSubSup>
                                  <m:sSubSupPr>
                                    <m:ctrlPr>
                                      <a:rPr lang="it-IT" sz="1600" i="1">
                                        <a:solidFill>
                                          <a:schemeClr val="tx1">
                                            <a:lumMod val="85000"/>
                                            <a:lumOff val="15000"/>
                                          </a:schemeClr>
                                        </a:solidFill>
                                        <a:latin typeface="Cambria Math" panose="02040503050406030204" pitchFamily="18" charset="0"/>
                                      </a:rPr>
                                    </m:ctrlPr>
                                  </m:sSubSupPr>
                                  <m:e>
                                    <m:r>
                                      <a:rPr lang="it-IT" sz="1600" i="1">
                                        <a:solidFill>
                                          <a:schemeClr val="tx1">
                                            <a:lumMod val="85000"/>
                                            <a:lumOff val="15000"/>
                                          </a:schemeClr>
                                        </a:solidFill>
                                        <a:latin typeface="Cambria Math" panose="02040503050406030204" pitchFamily="18" charset="0"/>
                                      </a:rPr>
                                      <m:t>𝑀</m:t>
                                    </m:r>
                                  </m:e>
                                  <m:sub>
                                    <m:r>
                                      <a:rPr lang="it-IT" sz="1600" i="1">
                                        <a:solidFill>
                                          <a:schemeClr val="tx1">
                                            <a:lumMod val="85000"/>
                                            <a:lumOff val="15000"/>
                                          </a:schemeClr>
                                        </a:solidFill>
                                        <a:latin typeface="Cambria Math" panose="02040503050406030204" pitchFamily="18" charset="0"/>
                                      </a:rPr>
                                      <m:t>1</m:t>
                                    </m:r>
                                  </m:sub>
                                  <m:sup>
                                    <m:r>
                                      <a:rPr lang="it-IT" sz="1600" i="1">
                                        <a:solidFill>
                                          <a:schemeClr val="tx1">
                                            <a:lumMod val="85000"/>
                                            <a:lumOff val="15000"/>
                                          </a:schemeClr>
                                        </a:solidFill>
                                        <a:latin typeface="Cambria Math" panose="02040503050406030204" pitchFamily="18" charset="0"/>
                                      </a:rPr>
                                      <m:t>−1</m:t>
                                    </m:r>
                                  </m:sup>
                                </m:sSubSup>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𝑝</m:t>
                                    </m:r>
                                  </m:e>
                                  <m:sub>
                                    <m:r>
                                      <a:rPr lang="it-IT" sz="1600" i="1">
                                        <a:solidFill>
                                          <a:schemeClr val="tx1">
                                            <a:lumMod val="85000"/>
                                            <a:lumOff val="15000"/>
                                          </a:schemeClr>
                                        </a:solidFill>
                                        <a:latin typeface="Cambria Math" panose="02040503050406030204" pitchFamily="18" charset="0"/>
                                      </a:rPr>
                                      <m:t>1</m:t>
                                    </m:r>
                                  </m:sub>
                                </m:sSub>
                              </m:e>
                            </m:eqArr>
                          </m:e>
                        </m:d>
                      </m:oMath>
                    </m:oMathPara>
                  </a14:m>
                  <a:endParaRPr lang="it-IT" sz="1600" dirty="0">
                    <a:solidFill>
                      <a:schemeClr val="tx1">
                        <a:lumMod val="85000"/>
                        <a:lumOff val="15000"/>
                      </a:schemeClr>
                    </a:solidFill>
                  </a:endParaRPr>
                </a:p>
              </p:txBody>
            </p:sp>
          </mc:Choice>
          <mc:Fallback xmlns="">
            <p:sp>
              <p:nvSpPr>
                <p:cNvPr id="15" name="Rettangolo 14">
                  <a:extLst>
                    <a:ext uri="{FF2B5EF4-FFF2-40B4-BE49-F238E27FC236}">
                      <a16:creationId xmlns:a16="http://schemas.microsoft.com/office/drawing/2014/main" id="{7D92153E-4733-9726-03B2-A90E0D8AB219}"/>
                    </a:ext>
                  </a:extLst>
                </p:cNvPr>
                <p:cNvSpPr>
                  <a:spLocks noRot="1" noChangeAspect="1" noMove="1" noResize="1" noEditPoints="1" noAdjustHandles="1" noChangeArrowheads="1" noChangeShapeType="1" noTextEdit="1"/>
                </p:cNvSpPr>
                <p:nvPr/>
              </p:nvSpPr>
              <p:spPr>
                <a:xfrm>
                  <a:off x="2680942" y="2811409"/>
                  <a:ext cx="2874741" cy="855481"/>
                </a:xfrm>
                <a:prstGeom prst="rect">
                  <a:avLst/>
                </a:prstGeom>
                <a:blipFill>
                  <a:blip r:embed="rId5"/>
                  <a:stretch>
                    <a:fillRect/>
                  </a:stretch>
                </a:blipFill>
              </p:spPr>
              <p:txBody>
                <a:bodyPr/>
                <a:lstStyle/>
                <a:p>
                  <a:r>
                    <a:rPr lang="it-IT">
                      <a:noFill/>
                    </a:rPr>
                    <a:t> </a:t>
                  </a:r>
                </a:p>
              </p:txBody>
            </p:sp>
          </mc:Fallback>
        </mc:AlternateContent>
        <p:pic>
          <p:nvPicPr>
            <p:cNvPr id="10" name="Immagine 9">
              <a:extLst>
                <a:ext uri="{FF2B5EF4-FFF2-40B4-BE49-F238E27FC236}">
                  <a16:creationId xmlns:a16="http://schemas.microsoft.com/office/drawing/2014/main" id="{78E75976-82E6-A7B4-7F46-10D7280D9069}"/>
                </a:ext>
              </a:extLst>
            </p:cNvPr>
            <p:cNvPicPr>
              <a:picLocks noChangeAspect="1"/>
            </p:cNvPicPr>
            <p:nvPr/>
          </p:nvPicPr>
          <p:blipFill>
            <a:blip r:embed="rId6"/>
            <a:stretch>
              <a:fillRect/>
            </a:stretch>
          </p:blipFill>
          <p:spPr>
            <a:xfrm>
              <a:off x="2770880" y="2956888"/>
              <a:ext cx="453330" cy="565878"/>
            </a:xfrm>
            <a:prstGeom prst="rect">
              <a:avLst/>
            </a:prstGeom>
          </p:spPr>
        </p:pic>
      </p:grpSp>
      <p:grpSp>
        <p:nvGrpSpPr>
          <p:cNvPr id="11" name="Gruppo 10">
            <a:extLst>
              <a:ext uri="{FF2B5EF4-FFF2-40B4-BE49-F238E27FC236}">
                <a16:creationId xmlns:a16="http://schemas.microsoft.com/office/drawing/2014/main" id="{2402BBBB-2A19-8CB2-2C49-C868C5F124A2}"/>
              </a:ext>
            </a:extLst>
          </p:cNvPr>
          <p:cNvGrpSpPr/>
          <p:nvPr/>
        </p:nvGrpSpPr>
        <p:grpSpPr>
          <a:xfrm>
            <a:off x="7534929" y="2472482"/>
            <a:ext cx="3357271" cy="835702"/>
            <a:chOff x="252072" y="3876602"/>
            <a:chExt cx="3357271" cy="835702"/>
          </a:xfrm>
        </p:grpSpPr>
        <mc:AlternateContent xmlns:mc="http://schemas.openxmlformats.org/markup-compatibility/2006" xmlns:a14="http://schemas.microsoft.com/office/drawing/2010/main">
          <mc:Choice Requires="a14">
            <p:sp>
              <p:nvSpPr>
                <p:cNvPr id="21" name="Rettangolo 20">
                  <a:extLst>
                    <a:ext uri="{FF2B5EF4-FFF2-40B4-BE49-F238E27FC236}">
                      <a16:creationId xmlns:a16="http://schemas.microsoft.com/office/drawing/2014/main" id="{FCFE0DB4-132D-AAD5-8291-D89403918841}"/>
                    </a:ext>
                  </a:extLst>
                </p:cNvPr>
                <p:cNvSpPr/>
                <p:nvPr/>
              </p:nvSpPr>
              <p:spPr>
                <a:xfrm>
                  <a:off x="252072" y="3876602"/>
                  <a:ext cx="3357271" cy="83570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sSub>
                          <m:sSubPr>
                            <m:ctrlPr>
                              <a:rPr lang="it-IT" sz="1600" b="0" i="1" smtClean="0">
                                <a:solidFill>
                                  <a:schemeClr val="tx1">
                                    <a:lumMod val="85000"/>
                                    <a:lumOff val="15000"/>
                                  </a:schemeClr>
                                </a:solidFill>
                                <a:latin typeface="Cambria Math" panose="02040503050406030204" pitchFamily="18" charset="0"/>
                              </a:rPr>
                            </m:ctrlPr>
                          </m:sSubPr>
                          <m:e>
                            <m:acc>
                              <m:accPr>
                                <m:chr m:val="̇"/>
                                <m:ctrlPr>
                                  <a:rPr lang="it-IT" sz="1600" b="0" i="1" smtClean="0">
                                    <a:solidFill>
                                      <a:schemeClr val="tx1">
                                        <a:lumMod val="85000"/>
                                        <a:lumOff val="15000"/>
                                      </a:schemeClr>
                                    </a:solidFill>
                                    <a:latin typeface="Cambria Math" panose="02040503050406030204" pitchFamily="18" charset="0"/>
                                  </a:rPr>
                                </m:ctrlPr>
                              </m:accPr>
                              <m:e>
                                <m:r>
                                  <a:rPr lang="it-IT" sz="1600" b="0" i="1" smtClean="0">
                                    <a:solidFill>
                                      <a:schemeClr val="tx1">
                                        <a:lumMod val="85000"/>
                                        <a:lumOff val="15000"/>
                                      </a:schemeClr>
                                    </a:solidFill>
                                    <a:latin typeface="Cambria Math" panose="02040503050406030204" pitchFamily="18" charset="0"/>
                                  </a:rPr>
                                  <m:t>𝑥</m:t>
                                </m:r>
                              </m:e>
                            </m:acc>
                          </m:e>
                          <m:sub>
                            <m:r>
                              <a:rPr lang="it-IT" sz="1600" b="0" i="1" smtClean="0">
                                <a:solidFill>
                                  <a:schemeClr val="tx1">
                                    <a:lumMod val="85000"/>
                                    <a:lumOff val="15000"/>
                                  </a:schemeClr>
                                </a:solidFill>
                                <a:latin typeface="Cambria Math" panose="02040503050406030204" pitchFamily="18" charset="0"/>
                              </a:rPr>
                              <m:t>1</m:t>
                            </m:r>
                          </m:sub>
                        </m:sSub>
                        <m:r>
                          <a:rPr lang="it-IT" sz="1600" b="0" i="1" smtClean="0">
                            <a:solidFill>
                              <a:schemeClr val="tx1">
                                <a:lumMod val="85000"/>
                                <a:lumOff val="15000"/>
                              </a:schemeClr>
                            </a:solidFill>
                            <a:latin typeface="Cambria Math" panose="02040503050406030204" pitchFamily="18" charset="0"/>
                          </a:rPr>
                          <m:t>=</m:t>
                        </m:r>
                        <m:sSub>
                          <m:sSubPr>
                            <m:ctrlPr>
                              <a:rPr lang="it-IT" sz="1600" b="0" i="1" dirty="0" smtClean="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𝛽</m:t>
                            </m:r>
                          </m:e>
                          <m:sub>
                            <m:r>
                              <a:rPr lang="it-IT" sz="1600" b="0" i="1" dirty="0" smtClean="0">
                                <a:solidFill>
                                  <a:schemeClr val="tx1">
                                    <a:lumMod val="85000"/>
                                    <a:lumOff val="15000"/>
                                  </a:schemeClr>
                                </a:solidFill>
                                <a:latin typeface="Cambria Math" panose="02040503050406030204" pitchFamily="18" charset="0"/>
                              </a:rPr>
                              <m:t>1</m:t>
                            </m:r>
                          </m:sub>
                        </m:sSub>
                        <m:f>
                          <m:fPr>
                            <m:ctrlPr>
                              <a:rPr lang="it-IT" sz="1600" i="1" dirty="0">
                                <a:solidFill>
                                  <a:schemeClr val="tx1">
                                    <a:lumMod val="85000"/>
                                    <a:lumOff val="15000"/>
                                  </a:schemeClr>
                                </a:solidFill>
                                <a:latin typeface="Cambria Math" panose="02040503050406030204" pitchFamily="18" charset="0"/>
                              </a:rPr>
                            </m:ctrlPr>
                          </m:fPr>
                          <m:num>
                            <m:sSubSup>
                              <m:sSubSupPr>
                                <m:ctrlPr>
                                  <a:rPr lang="it-IT" sz="1600" b="0" i="1" dirty="0" smtClean="0">
                                    <a:solidFill>
                                      <a:schemeClr val="tx1">
                                        <a:lumMod val="85000"/>
                                        <a:lumOff val="15000"/>
                                      </a:schemeClr>
                                    </a:solidFill>
                                    <a:latin typeface="Cambria Math" panose="02040503050406030204" pitchFamily="18" charset="0"/>
                                  </a:rPr>
                                </m:ctrlPr>
                              </m:sSubSupPr>
                              <m:e>
                                <m:r>
                                  <a:rPr lang="it-IT" sz="1600" b="0" i="1" dirty="0" smtClean="0">
                                    <a:solidFill>
                                      <a:schemeClr val="tx1">
                                        <a:lumMod val="85000"/>
                                        <a:lumOff val="15000"/>
                                      </a:schemeClr>
                                    </a:solidFill>
                                    <a:latin typeface="Cambria Math" panose="02040503050406030204" pitchFamily="18" charset="0"/>
                                  </a:rPr>
                                  <m:t>𝑣</m:t>
                                </m:r>
                              </m:e>
                              <m:sub>
                                <m:r>
                                  <a:rPr lang="it-IT" sz="1600" b="0" i="1" dirty="0" smtClean="0">
                                    <a:solidFill>
                                      <a:schemeClr val="tx1">
                                        <a:lumMod val="85000"/>
                                        <a:lumOff val="15000"/>
                                      </a:schemeClr>
                                    </a:solidFill>
                                    <a:latin typeface="Cambria Math" panose="02040503050406030204" pitchFamily="18" charset="0"/>
                                  </a:rPr>
                                  <m:t>1</m:t>
                                </m:r>
                              </m:sub>
                              <m:sup>
                                <m:r>
                                  <a:rPr lang="it-IT" sz="1600" b="0" i="1" dirty="0" smtClean="0">
                                    <a:solidFill>
                                      <a:schemeClr val="tx1">
                                        <a:lumMod val="85000"/>
                                        <a:lumOff val="15000"/>
                                      </a:schemeClr>
                                    </a:solidFill>
                                    <a:latin typeface="Cambria Math" panose="02040503050406030204" pitchFamily="18" charset="0"/>
                                  </a:rPr>
                                  <m:t>𝑇</m:t>
                                </m:r>
                              </m:sup>
                            </m:sSubSup>
                            <m:r>
                              <a:rPr lang="it-IT" sz="1600" i="1" dirty="0">
                                <a:solidFill>
                                  <a:schemeClr val="tx1">
                                    <a:lumMod val="85000"/>
                                    <a:lumOff val="15000"/>
                                  </a:schemeClr>
                                </a:solidFill>
                                <a:latin typeface="Cambria Math" panose="02040503050406030204" pitchFamily="18" charset="0"/>
                              </a:rPr>
                              <m:t>𝐵</m:t>
                            </m:r>
                            <m:sSub>
                              <m:sSubPr>
                                <m:ctrlPr>
                                  <a:rPr lang="it-IT" sz="1600" b="0" i="1" dirty="0" smtClean="0">
                                    <a:solidFill>
                                      <a:schemeClr val="tx1">
                                        <a:lumMod val="85000"/>
                                        <a:lumOff val="15000"/>
                                      </a:schemeClr>
                                    </a:solidFill>
                                    <a:latin typeface="Cambria Math" panose="02040503050406030204" pitchFamily="18" charset="0"/>
                                  </a:rPr>
                                </m:ctrlPr>
                              </m:sSubPr>
                              <m:e>
                                <m:r>
                                  <a:rPr lang="it-IT" sz="1600" b="0" i="1" dirty="0" smtClean="0">
                                    <a:solidFill>
                                      <a:schemeClr val="tx1">
                                        <a:lumMod val="85000"/>
                                        <a:lumOff val="15000"/>
                                      </a:schemeClr>
                                    </a:solidFill>
                                    <a:latin typeface="Cambria Math" panose="02040503050406030204" pitchFamily="18" charset="0"/>
                                  </a:rPr>
                                  <m:t>𝑣</m:t>
                                </m:r>
                              </m:e>
                              <m:sub>
                                <m:r>
                                  <a:rPr lang="it-IT" sz="1600" b="0" i="1" dirty="0" smtClean="0">
                                    <a:solidFill>
                                      <a:schemeClr val="tx1">
                                        <a:lumMod val="85000"/>
                                        <a:lumOff val="15000"/>
                                      </a:schemeClr>
                                    </a:solidFill>
                                    <a:latin typeface="Cambria Math" panose="02040503050406030204" pitchFamily="18" charset="0"/>
                                  </a:rPr>
                                  <m:t>1</m:t>
                                </m:r>
                              </m:sub>
                            </m:sSub>
                          </m:num>
                          <m:den>
                            <m:sSub>
                              <m:sSubPr>
                                <m:ctrlPr>
                                  <a:rPr lang="it-IT" sz="1600" b="0" i="1" dirty="0" smtClean="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𝑥</m:t>
                                </m:r>
                              </m:e>
                              <m:sub>
                                <m:r>
                                  <a:rPr lang="it-IT" sz="1600" b="0" i="1" dirty="0" smtClean="0">
                                    <a:solidFill>
                                      <a:schemeClr val="tx1">
                                        <a:lumMod val="85000"/>
                                        <a:lumOff val="15000"/>
                                      </a:schemeClr>
                                    </a:solidFill>
                                    <a:latin typeface="Cambria Math" panose="02040503050406030204" pitchFamily="18" charset="0"/>
                                  </a:rPr>
                                  <m:t>1</m:t>
                                </m:r>
                              </m:sub>
                            </m:sSub>
                          </m:den>
                        </m:f>
                        <m:r>
                          <a:rPr lang="it-IT" sz="1600" i="1" dirty="0">
                            <a:solidFill>
                              <a:schemeClr val="tx1">
                                <a:lumMod val="85000"/>
                                <a:lumOff val="15000"/>
                              </a:schemeClr>
                            </a:solidFill>
                            <a:latin typeface="Cambria Math" panose="02040503050406030204" pitchFamily="18" charset="0"/>
                          </a:rPr>
                          <m:t>−</m:t>
                        </m:r>
                        <m:sSub>
                          <m:sSubPr>
                            <m:ctrlPr>
                              <a:rPr lang="it-IT" sz="1600" b="0" i="1" dirty="0" smtClean="0">
                                <a:solidFill>
                                  <a:schemeClr val="tx1">
                                    <a:lumMod val="85000"/>
                                    <a:lumOff val="15000"/>
                                  </a:schemeClr>
                                </a:solidFill>
                                <a:latin typeface="Cambria Math" panose="02040503050406030204" pitchFamily="18" charset="0"/>
                              </a:rPr>
                            </m:ctrlPr>
                          </m:sSubPr>
                          <m:e>
                            <m:r>
                              <a:rPr lang="it-IT" sz="1600" b="0" i="1" dirty="0" smtClean="0">
                                <a:solidFill>
                                  <a:schemeClr val="tx1">
                                    <a:lumMod val="85000"/>
                                    <a:lumOff val="15000"/>
                                  </a:schemeClr>
                                </a:solidFill>
                                <a:latin typeface="Cambria Math" panose="02040503050406030204" pitchFamily="18" charset="0"/>
                              </a:rPr>
                              <m:t>𝛼</m:t>
                            </m:r>
                          </m:e>
                          <m:sub>
                            <m:r>
                              <a:rPr lang="it-IT" sz="1600" b="0" i="1" dirty="0" smtClean="0">
                                <a:solidFill>
                                  <a:schemeClr val="tx1">
                                    <a:lumMod val="85000"/>
                                    <a:lumOff val="15000"/>
                                  </a:schemeClr>
                                </a:solidFill>
                                <a:latin typeface="Cambria Math" panose="02040503050406030204" pitchFamily="18" charset="0"/>
                              </a:rPr>
                              <m:t>12</m:t>
                            </m:r>
                          </m:sub>
                        </m:sSub>
                        <m:sSub>
                          <m:sSubPr>
                            <m:ctrlPr>
                              <a:rPr lang="it-IT" sz="1600" b="0" i="1" dirty="0" smtClean="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𝑥</m:t>
                            </m:r>
                          </m:e>
                          <m:sub>
                            <m:r>
                              <a:rPr lang="it-IT" sz="1600" b="0" i="1" dirty="0" smtClean="0">
                                <a:solidFill>
                                  <a:schemeClr val="tx1">
                                    <a:lumMod val="85000"/>
                                    <a:lumOff val="15000"/>
                                  </a:schemeClr>
                                </a:solidFill>
                                <a:latin typeface="Cambria Math" panose="02040503050406030204" pitchFamily="18" charset="0"/>
                              </a:rPr>
                              <m:t>1</m:t>
                            </m:r>
                          </m:sub>
                        </m:sSub>
                        <m:sSup>
                          <m:sSupPr>
                            <m:ctrlPr>
                              <a:rPr lang="it-IT" sz="1600" i="1" dirty="0" smtClean="0">
                                <a:solidFill>
                                  <a:schemeClr val="tx1">
                                    <a:lumMod val="85000"/>
                                    <a:lumOff val="15000"/>
                                  </a:schemeClr>
                                </a:solidFill>
                                <a:latin typeface="Cambria Math" panose="02040503050406030204" pitchFamily="18" charset="0"/>
                              </a:rPr>
                            </m:ctrlPr>
                          </m:sSupPr>
                          <m:e>
                            <m:d>
                              <m:dPr>
                                <m:begChr m:val="‖"/>
                                <m:endChr m:val="‖"/>
                                <m:ctrlPr>
                                  <a:rPr lang="it-IT" sz="1600" i="1" dirty="0">
                                    <a:solidFill>
                                      <a:schemeClr val="tx1">
                                        <a:lumMod val="85000"/>
                                        <a:lumOff val="15000"/>
                                      </a:schemeClr>
                                    </a:solidFill>
                                    <a:latin typeface="Cambria Math" panose="02040503050406030204" pitchFamily="18" charset="0"/>
                                  </a:rPr>
                                </m:ctrlPr>
                              </m:dPr>
                              <m:e>
                                <m:sSub>
                                  <m:sSubPr>
                                    <m:ctrlPr>
                                      <a:rPr lang="it-IT" sz="1600" b="0" i="1" dirty="0" smtClean="0">
                                        <a:solidFill>
                                          <a:schemeClr val="tx1">
                                            <a:lumMod val="85000"/>
                                            <a:lumOff val="15000"/>
                                          </a:schemeClr>
                                        </a:solidFill>
                                        <a:latin typeface="Cambria Math" panose="02040503050406030204" pitchFamily="18" charset="0"/>
                                      </a:rPr>
                                    </m:ctrlPr>
                                  </m:sSubPr>
                                  <m:e>
                                    <m:r>
                                      <a:rPr lang="it-IT" sz="1600" b="0" i="1" dirty="0" smtClean="0">
                                        <a:solidFill>
                                          <a:schemeClr val="tx1">
                                            <a:lumMod val="85000"/>
                                            <a:lumOff val="15000"/>
                                          </a:schemeClr>
                                        </a:solidFill>
                                        <a:latin typeface="Cambria Math" panose="02040503050406030204" pitchFamily="18" charset="0"/>
                                      </a:rPr>
                                      <m:t>𝑓</m:t>
                                    </m:r>
                                  </m:e>
                                  <m:sub>
                                    <m:r>
                                      <a:rPr lang="it-IT" sz="1600" b="0" i="1" dirty="0" smtClean="0">
                                        <a:solidFill>
                                          <a:schemeClr val="tx1">
                                            <a:lumMod val="85000"/>
                                            <a:lumOff val="15000"/>
                                          </a:schemeClr>
                                        </a:solidFill>
                                        <a:latin typeface="Cambria Math" panose="02040503050406030204" pitchFamily="18" charset="0"/>
                                      </a:rPr>
                                      <m:t>21</m:t>
                                    </m:r>
                                  </m:sub>
                                </m:sSub>
                              </m:e>
                            </m:d>
                          </m:e>
                          <m:sup>
                            <m:r>
                              <a:rPr lang="it-IT" sz="1600" i="1" dirty="0">
                                <a:solidFill>
                                  <a:schemeClr val="tx1">
                                    <a:lumMod val="85000"/>
                                    <a:lumOff val="15000"/>
                                  </a:schemeClr>
                                </a:solidFill>
                                <a:latin typeface="Cambria Math" panose="02040503050406030204" pitchFamily="18" charset="0"/>
                              </a:rPr>
                              <m:t>2</m:t>
                            </m:r>
                          </m:sup>
                        </m:sSup>
                      </m:oMath>
                    </m:oMathPara>
                  </a14:m>
                  <a:endParaRPr lang="it-IT" sz="1600" dirty="0">
                    <a:solidFill>
                      <a:schemeClr val="tx1">
                        <a:lumMod val="85000"/>
                        <a:lumOff val="15000"/>
                      </a:schemeClr>
                    </a:solidFill>
                  </a:endParaRPr>
                </a:p>
              </p:txBody>
            </p:sp>
          </mc:Choice>
          <mc:Fallback xmlns="">
            <p:sp>
              <p:nvSpPr>
                <p:cNvPr id="21" name="Rettangolo 20">
                  <a:extLst>
                    <a:ext uri="{FF2B5EF4-FFF2-40B4-BE49-F238E27FC236}">
                      <a16:creationId xmlns:a16="http://schemas.microsoft.com/office/drawing/2014/main" id="{FCFE0DB4-132D-AAD5-8291-D89403918841}"/>
                    </a:ext>
                  </a:extLst>
                </p:cNvPr>
                <p:cNvSpPr>
                  <a:spLocks noRot="1" noChangeAspect="1" noMove="1" noResize="1" noEditPoints="1" noAdjustHandles="1" noChangeArrowheads="1" noChangeShapeType="1" noTextEdit="1"/>
                </p:cNvSpPr>
                <p:nvPr/>
              </p:nvSpPr>
              <p:spPr>
                <a:xfrm>
                  <a:off x="252072" y="3876602"/>
                  <a:ext cx="3357271" cy="835702"/>
                </a:xfrm>
                <a:prstGeom prst="rect">
                  <a:avLst/>
                </a:prstGeom>
                <a:blipFill>
                  <a:blip r:embed="rId7"/>
                  <a:stretch>
                    <a:fillRect/>
                  </a:stretch>
                </a:blipFill>
              </p:spPr>
              <p:txBody>
                <a:bodyPr/>
                <a:lstStyle/>
                <a:p>
                  <a:r>
                    <a:rPr lang="it-IT">
                      <a:noFill/>
                    </a:rPr>
                    <a:t> </a:t>
                  </a:r>
                </a:p>
              </p:txBody>
            </p:sp>
          </mc:Fallback>
        </mc:AlternateContent>
        <p:pic>
          <p:nvPicPr>
            <p:cNvPr id="7" name="Immagine 6">
              <a:extLst>
                <a:ext uri="{FF2B5EF4-FFF2-40B4-BE49-F238E27FC236}">
                  <a16:creationId xmlns:a16="http://schemas.microsoft.com/office/drawing/2014/main" id="{7525808D-F91E-7509-CA99-B06B4FFB9076}"/>
                </a:ext>
              </a:extLst>
            </p:cNvPr>
            <p:cNvPicPr>
              <a:picLocks noChangeAspect="1"/>
            </p:cNvPicPr>
            <p:nvPr/>
          </p:nvPicPr>
          <p:blipFill>
            <a:blip r:embed="rId8"/>
            <a:stretch>
              <a:fillRect/>
            </a:stretch>
          </p:blipFill>
          <p:spPr>
            <a:xfrm>
              <a:off x="315057" y="3999774"/>
              <a:ext cx="572838" cy="589358"/>
            </a:xfrm>
            <a:prstGeom prst="rect">
              <a:avLst/>
            </a:prstGeom>
          </p:spPr>
        </p:pic>
      </p:grpSp>
      <p:grpSp>
        <p:nvGrpSpPr>
          <p:cNvPr id="22" name="Gruppo 21">
            <a:extLst>
              <a:ext uri="{FF2B5EF4-FFF2-40B4-BE49-F238E27FC236}">
                <a16:creationId xmlns:a16="http://schemas.microsoft.com/office/drawing/2014/main" id="{1708C184-008D-21AF-EA14-2E3077CD269E}"/>
              </a:ext>
            </a:extLst>
          </p:cNvPr>
          <p:cNvGrpSpPr/>
          <p:nvPr/>
        </p:nvGrpSpPr>
        <p:grpSpPr>
          <a:xfrm>
            <a:off x="3998057" y="3592855"/>
            <a:ext cx="4515678" cy="1411938"/>
            <a:chOff x="6838122" y="4579871"/>
            <a:chExt cx="4515678" cy="1411938"/>
          </a:xfrm>
        </p:grpSpPr>
        <mc:AlternateContent xmlns:mc="http://schemas.openxmlformats.org/markup-compatibility/2006" xmlns:a14="http://schemas.microsoft.com/office/drawing/2010/main">
          <mc:Choice Requires="a14">
            <p:sp>
              <p:nvSpPr>
                <p:cNvPr id="39" name="Rettangolo 38">
                  <a:extLst>
                    <a:ext uri="{FF2B5EF4-FFF2-40B4-BE49-F238E27FC236}">
                      <a16:creationId xmlns:a16="http://schemas.microsoft.com/office/drawing/2014/main" id="{358ECE8E-C058-D6AA-BAA2-BD5CEC2CF50D}"/>
                    </a:ext>
                  </a:extLst>
                </p:cNvPr>
                <p:cNvSpPr/>
                <p:nvPr/>
              </p:nvSpPr>
              <p:spPr>
                <a:xfrm>
                  <a:off x="6838122" y="4579871"/>
                  <a:ext cx="4515678" cy="141193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it-IT" sz="1600" i="1" smtClean="0">
                                <a:solidFill>
                                  <a:schemeClr val="tx1">
                                    <a:lumMod val="85000"/>
                                    <a:lumOff val="15000"/>
                                  </a:schemeClr>
                                </a:solidFill>
                                <a:latin typeface="Cambria Math" panose="02040503050406030204" pitchFamily="18" charset="0"/>
                              </a:rPr>
                            </m:ctrlPr>
                          </m:dPr>
                          <m:e>
                            <m:eqArr>
                              <m:eqArrPr>
                                <m:ctrlPr>
                                  <a:rPr lang="it-IT" sz="1600" i="1" smtClean="0">
                                    <a:solidFill>
                                      <a:schemeClr val="tx1">
                                        <a:lumMod val="85000"/>
                                        <a:lumOff val="15000"/>
                                      </a:schemeClr>
                                    </a:solidFill>
                                    <a:latin typeface="Cambria Math" panose="02040503050406030204" pitchFamily="18" charset="0"/>
                                  </a:rPr>
                                </m:ctrlPr>
                              </m:eqArrPr>
                              <m:e>
                                <m:sSub>
                                  <m:sSubPr>
                                    <m:ctrlPr>
                                      <a:rPr lang="it-IT" sz="1600" i="1" smtClean="0">
                                        <a:solidFill>
                                          <a:schemeClr val="tx1">
                                            <a:lumMod val="85000"/>
                                            <a:lumOff val="15000"/>
                                          </a:schemeClr>
                                        </a:solidFill>
                                        <a:latin typeface="Cambria Math" panose="02040503050406030204" pitchFamily="18" charset="0"/>
                                      </a:rPr>
                                    </m:ctrlPr>
                                  </m:sSubPr>
                                  <m:e>
                                    <m:acc>
                                      <m:accPr>
                                        <m:chr m:val="̇"/>
                                        <m:ctrlPr>
                                          <a:rPr lang="it-IT" sz="1600" i="1">
                                            <a:solidFill>
                                              <a:schemeClr val="tx1">
                                                <a:lumMod val="85000"/>
                                                <a:lumOff val="15000"/>
                                              </a:schemeClr>
                                            </a:solidFill>
                                            <a:latin typeface="Cambria Math" panose="02040503050406030204" pitchFamily="18" charset="0"/>
                                          </a:rPr>
                                        </m:ctrlPr>
                                      </m:accPr>
                                      <m:e>
                                        <m:r>
                                          <a:rPr lang="it-IT" sz="1600" b="0" i="1" smtClean="0">
                                            <a:solidFill>
                                              <a:schemeClr val="tx1">
                                                <a:lumMod val="85000"/>
                                                <a:lumOff val="15000"/>
                                              </a:schemeClr>
                                            </a:solidFill>
                                            <a:latin typeface="Cambria Math" panose="02040503050406030204" pitchFamily="18" charset="0"/>
                                          </a:rPr>
                                          <m:t>𝜉</m:t>
                                        </m:r>
                                      </m:e>
                                    </m:acc>
                                  </m:e>
                                  <m:sub>
                                    <m:r>
                                      <a:rPr lang="it-IT" sz="1600" b="0" i="1" smtClean="0">
                                        <a:solidFill>
                                          <a:schemeClr val="tx1">
                                            <a:lumMod val="85000"/>
                                            <a:lumOff val="15000"/>
                                          </a:schemeClr>
                                        </a:solidFill>
                                        <a:latin typeface="Cambria Math" panose="02040503050406030204" pitchFamily="18" charset="0"/>
                                      </a:rPr>
                                      <m:t>21</m:t>
                                    </m:r>
                                  </m:sub>
                                </m:sSub>
                                <m:r>
                                  <a:rPr lang="it-IT" sz="1600" i="1">
                                    <a:solidFill>
                                      <a:schemeClr val="tx1">
                                        <a:lumMod val="85000"/>
                                        <a:lumOff val="15000"/>
                                      </a:schemeClr>
                                    </a:solidFill>
                                    <a:latin typeface="Cambria Math" panose="02040503050406030204" pitchFamily="18" charset="0"/>
                                  </a:rPr>
                                  <m:t>=</m:t>
                                </m:r>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𝜎</m:t>
                                    </m:r>
                                  </m:e>
                                  <m:sub>
                                    <m:r>
                                      <a:rPr lang="it-IT" sz="1600" b="0" i="1" smtClean="0">
                                        <a:solidFill>
                                          <a:schemeClr val="tx1">
                                            <a:lumMod val="85000"/>
                                            <a:lumOff val="15000"/>
                                          </a:schemeClr>
                                        </a:solidFill>
                                        <a:latin typeface="Cambria Math" panose="02040503050406030204" pitchFamily="18" charset="0"/>
                                      </a:rPr>
                                      <m:t>21</m:t>
                                    </m:r>
                                  </m:sub>
                                </m:sSub>
                                <m:d>
                                  <m:dPr>
                                    <m:ctrlPr>
                                      <a:rPr lang="it-IT" sz="1600" b="0" i="1" smtClean="0">
                                        <a:solidFill>
                                          <a:schemeClr val="tx1">
                                            <a:lumMod val="85000"/>
                                            <a:lumOff val="15000"/>
                                          </a:schemeClr>
                                        </a:solidFill>
                                        <a:latin typeface="Cambria Math" panose="02040503050406030204" pitchFamily="18" charset="0"/>
                                      </a:rPr>
                                    </m:ctrlPr>
                                  </m:dPr>
                                  <m:e>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𝑣</m:t>
                                        </m:r>
                                      </m:e>
                                      <m:sub>
                                        <m:r>
                                          <a:rPr lang="it-IT" sz="1600" b="0" i="1" smtClean="0">
                                            <a:solidFill>
                                              <a:schemeClr val="tx1">
                                                <a:lumMod val="85000"/>
                                                <a:lumOff val="15000"/>
                                              </a:schemeClr>
                                            </a:solidFill>
                                            <a:latin typeface="Cambria Math" panose="02040503050406030204" pitchFamily="18" charset="0"/>
                                          </a:rPr>
                                          <m:t>2</m:t>
                                        </m:r>
                                      </m:sub>
                                    </m:sSub>
                                    <m:r>
                                      <a:rPr lang="it-IT" sz="1600" b="0" i="1" smtClean="0">
                                        <a:solidFill>
                                          <a:schemeClr val="tx1">
                                            <a:lumMod val="85000"/>
                                            <a:lumOff val="15000"/>
                                          </a:schemeClr>
                                        </a:solidFill>
                                        <a:latin typeface="Cambria Math" panose="02040503050406030204" pitchFamily="18" charset="0"/>
                                      </a:rPr>
                                      <m:t>−</m:t>
                                    </m:r>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𝑣</m:t>
                                        </m:r>
                                      </m:e>
                                      <m:sub>
                                        <m:r>
                                          <a:rPr lang="it-IT" sz="1600" b="0" i="1" smtClean="0">
                                            <a:solidFill>
                                              <a:schemeClr val="tx1">
                                                <a:lumMod val="85000"/>
                                                <a:lumOff val="15000"/>
                                              </a:schemeClr>
                                            </a:solidFill>
                                            <a:latin typeface="Cambria Math" panose="02040503050406030204" pitchFamily="18" charset="0"/>
                                          </a:rPr>
                                          <m:t>1</m:t>
                                        </m:r>
                                      </m:sub>
                                    </m:sSub>
                                  </m:e>
                                </m:d>
                                <m:r>
                                  <a:rPr lang="it-IT" sz="1600" i="1">
                                    <a:solidFill>
                                      <a:schemeClr val="tx1">
                                        <a:lumMod val="85000"/>
                                        <a:lumOff val="15000"/>
                                      </a:schemeClr>
                                    </a:solidFill>
                                    <a:latin typeface="Cambria Math" panose="02040503050406030204" pitchFamily="18" charset="0"/>
                                  </a:rPr>
                                  <m:t>+</m:t>
                                </m:r>
                                <m:d>
                                  <m:dPr>
                                    <m:ctrlPr>
                                      <a:rPr lang="it-IT" sz="1600" b="0" i="1" smtClean="0">
                                        <a:solidFill>
                                          <a:schemeClr val="tx1">
                                            <a:lumMod val="85000"/>
                                            <a:lumOff val="15000"/>
                                          </a:schemeClr>
                                        </a:solidFill>
                                        <a:latin typeface="Cambria Math" panose="02040503050406030204" pitchFamily="18" charset="0"/>
                                      </a:rPr>
                                    </m:ctrlPr>
                                  </m:dPr>
                                  <m:e>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𝛾</m:t>
                                        </m:r>
                                      </m:e>
                                      <m:sub>
                                        <m:r>
                                          <a:rPr lang="it-IT" sz="1600" b="0" i="1" smtClean="0">
                                            <a:solidFill>
                                              <a:schemeClr val="tx1">
                                                <a:lumMod val="85000"/>
                                                <a:lumOff val="15000"/>
                                              </a:schemeClr>
                                            </a:solidFill>
                                            <a:latin typeface="Cambria Math" panose="02040503050406030204" pitchFamily="18" charset="0"/>
                                          </a:rPr>
                                          <m:t>12</m:t>
                                        </m:r>
                                      </m:sub>
                                    </m:sSub>
                                    <m:sSubSup>
                                      <m:sSubSupPr>
                                        <m:ctrlPr>
                                          <a:rPr lang="it-IT" sz="1600" b="0" i="1" smtClean="0">
                                            <a:solidFill>
                                              <a:schemeClr val="tx1">
                                                <a:lumMod val="85000"/>
                                                <a:lumOff val="15000"/>
                                              </a:schemeClr>
                                            </a:solidFill>
                                            <a:latin typeface="Cambria Math" panose="02040503050406030204" pitchFamily="18" charset="0"/>
                                          </a:rPr>
                                        </m:ctrlPr>
                                      </m:sSubSupPr>
                                      <m:e>
                                        <m:r>
                                          <a:rPr lang="it-IT" sz="1600" b="0" i="1" smtClean="0">
                                            <a:solidFill>
                                              <a:schemeClr val="tx1">
                                                <a:lumMod val="85000"/>
                                                <a:lumOff val="15000"/>
                                              </a:schemeClr>
                                            </a:solidFill>
                                            <a:latin typeface="Cambria Math" panose="02040503050406030204" pitchFamily="18" charset="0"/>
                                          </a:rPr>
                                          <m:t>𝑥</m:t>
                                        </m:r>
                                      </m:e>
                                      <m:sub>
                                        <m:r>
                                          <a:rPr lang="it-IT" sz="1600" b="0" i="1" smtClean="0">
                                            <a:solidFill>
                                              <a:schemeClr val="tx1">
                                                <a:lumMod val="85000"/>
                                                <a:lumOff val="15000"/>
                                              </a:schemeClr>
                                            </a:solidFill>
                                            <a:latin typeface="Cambria Math" panose="02040503050406030204" pitchFamily="18" charset="0"/>
                                          </a:rPr>
                                          <m:t>1</m:t>
                                        </m:r>
                                      </m:sub>
                                      <m:sup>
                                        <m:r>
                                          <a:rPr lang="it-IT" sz="1600" b="0" i="1" smtClean="0">
                                            <a:solidFill>
                                              <a:schemeClr val="tx1">
                                                <a:lumMod val="85000"/>
                                                <a:lumOff val="15000"/>
                                              </a:schemeClr>
                                            </a:solidFill>
                                            <a:latin typeface="Cambria Math" panose="02040503050406030204" pitchFamily="18" charset="0"/>
                                          </a:rPr>
                                          <m:t>2</m:t>
                                        </m:r>
                                      </m:sup>
                                    </m:sSubSup>
                                    <m:r>
                                      <a:rPr lang="it-IT" sz="1600" b="0" i="1" dirty="0" smtClean="0">
                                        <a:solidFill>
                                          <a:schemeClr val="tx1">
                                            <a:lumMod val="85000"/>
                                            <a:lumOff val="15000"/>
                                          </a:schemeClr>
                                        </a:solidFill>
                                        <a:latin typeface="Cambria Math" panose="02040503050406030204" pitchFamily="18" charset="0"/>
                                      </a:rPr>
                                      <m:t>+</m:t>
                                    </m:r>
                                    <m:sSub>
                                      <m:sSubPr>
                                        <m:ctrlPr>
                                          <a:rPr lang="it-IT" sz="1600" b="0" i="1" dirty="0" smtClean="0">
                                            <a:solidFill>
                                              <a:schemeClr val="tx1">
                                                <a:lumMod val="85000"/>
                                                <a:lumOff val="15000"/>
                                              </a:schemeClr>
                                            </a:solidFill>
                                            <a:latin typeface="Cambria Math" panose="02040503050406030204" pitchFamily="18" charset="0"/>
                                          </a:rPr>
                                        </m:ctrlPr>
                                      </m:sSubPr>
                                      <m:e>
                                        <m:r>
                                          <a:rPr lang="it-IT" sz="1600" b="0" i="1" dirty="0" smtClean="0">
                                            <a:solidFill>
                                              <a:schemeClr val="tx1">
                                                <a:lumMod val="85000"/>
                                                <a:lumOff val="15000"/>
                                              </a:schemeClr>
                                            </a:solidFill>
                                            <a:latin typeface="Cambria Math" panose="02040503050406030204" pitchFamily="18" charset="0"/>
                                          </a:rPr>
                                          <m:t>𝛾</m:t>
                                        </m:r>
                                      </m:e>
                                      <m:sub>
                                        <m:r>
                                          <a:rPr lang="it-IT" sz="1600" b="0" i="1" dirty="0" smtClean="0">
                                            <a:solidFill>
                                              <a:schemeClr val="tx1">
                                                <a:lumMod val="85000"/>
                                                <a:lumOff val="15000"/>
                                              </a:schemeClr>
                                            </a:solidFill>
                                            <a:latin typeface="Cambria Math" panose="02040503050406030204" pitchFamily="18" charset="0"/>
                                          </a:rPr>
                                          <m:t>21</m:t>
                                        </m:r>
                                      </m:sub>
                                    </m:sSub>
                                    <m:sSubSup>
                                      <m:sSubSupPr>
                                        <m:ctrlPr>
                                          <a:rPr lang="it-IT" sz="1600" b="0" i="1" dirty="0" smtClean="0">
                                            <a:solidFill>
                                              <a:schemeClr val="tx1">
                                                <a:lumMod val="85000"/>
                                                <a:lumOff val="15000"/>
                                              </a:schemeClr>
                                            </a:solidFill>
                                            <a:latin typeface="Cambria Math" panose="02040503050406030204" pitchFamily="18" charset="0"/>
                                          </a:rPr>
                                        </m:ctrlPr>
                                      </m:sSubSupPr>
                                      <m:e>
                                        <m:r>
                                          <a:rPr lang="it-IT" sz="1600" b="0" i="1" dirty="0" smtClean="0">
                                            <a:solidFill>
                                              <a:schemeClr val="tx1">
                                                <a:lumMod val="85000"/>
                                                <a:lumOff val="15000"/>
                                              </a:schemeClr>
                                            </a:solidFill>
                                            <a:latin typeface="Cambria Math" panose="02040503050406030204" pitchFamily="18" charset="0"/>
                                          </a:rPr>
                                          <m:t>𝑥</m:t>
                                        </m:r>
                                      </m:e>
                                      <m:sub>
                                        <m:r>
                                          <a:rPr lang="it-IT" sz="1600" b="0" i="1" dirty="0" smtClean="0">
                                            <a:solidFill>
                                              <a:schemeClr val="tx1">
                                                <a:lumMod val="85000"/>
                                                <a:lumOff val="15000"/>
                                              </a:schemeClr>
                                            </a:solidFill>
                                            <a:latin typeface="Cambria Math" panose="02040503050406030204" pitchFamily="18" charset="0"/>
                                          </a:rPr>
                                          <m:t>2</m:t>
                                        </m:r>
                                      </m:sub>
                                      <m:sup>
                                        <m:r>
                                          <a:rPr lang="it-IT" sz="1600" b="0" i="1" dirty="0" smtClean="0">
                                            <a:solidFill>
                                              <a:schemeClr val="tx1">
                                                <a:lumMod val="85000"/>
                                                <a:lumOff val="15000"/>
                                              </a:schemeClr>
                                            </a:solidFill>
                                            <a:latin typeface="Cambria Math" panose="02040503050406030204" pitchFamily="18" charset="0"/>
                                          </a:rPr>
                                          <m:t>2</m:t>
                                        </m:r>
                                      </m:sup>
                                    </m:sSubSup>
                                  </m:e>
                                </m:d>
                                <m:f>
                                  <m:fPr>
                                    <m:ctrlPr>
                                      <a:rPr lang="it-IT" sz="1600" i="1" dirty="0">
                                        <a:solidFill>
                                          <a:schemeClr val="tx1">
                                            <a:lumMod val="85000"/>
                                            <a:lumOff val="15000"/>
                                          </a:schemeClr>
                                        </a:solidFill>
                                        <a:latin typeface="Cambria Math" panose="02040503050406030204" pitchFamily="18" charset="0"/>
                                      </a:rPr>
                                    </m:ctrlPr>
                                  </m:fPr>
                                  <m:num>
                                    <m:r>
                                      <a:rPr lang="it-IT" sz="1600" i="1" dirty="0">
                                        <a:solidFill>
                                          <a:schemeClr val="tx1">
                                            <a:lumMod val="85000"/>
                                            <a:lumOff val="15000"/>
                                          </a:schemeClr>
                                        </a:solidFill>
                                        <a:latin typeface="Cambria Math" panose="02040503050406030204" pitchFamily="18" charset="0"/>
                                      </a:rPr>
                                      <m:t>𝜕</m:t>
                                    </m:r>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𝑈</m:t>
                                        </m:r>
                                      </m:e>
                                      <m:sub>
                                        <m:r>
                                          <a:rPr lang="it-IT" sz="1600" i="1" dirty="0">
                                            <a:solidFill>
                                              <a:schemeClr val="tx1">
                                                <a:lumMod val="85000"/>
                                                <a:lumOff val="15000"/>
                                              </a:schemeClr>
                                            </a:solidFill>
                                            <a:latin typeface="Cambria Math" panose="02040503050406030204" pitchFamily="18" charset="0"/>
                                          </a:rPr>
                                          <m:t>21</m:t>
                                        </m:r>
                                      </m:sub>
                                    </m:sSub>
                                  </m:num>
                                  <m:den>
                                    <m:r>
                                      <a:rPr lang="it-IT" sz="1600" i="1" dirty="0">
                                        <a:solidFill>
                                          <a:schemeClr val="tx1">
                                            <a:lumMod val="85000"/>
                                            <a:lumOff val="15000"/>
                                          </a:schemeClr>
                                        </a:solidFill>
                                        <a:latin typeface="Cambria Math" panose="02040503050406030204" pitchFamily="18" charset="0"/>
                                      </a:rPr>
                                      <m:t>𝜕</m:t>
                                    </m:r>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𝜉</m:t>
                                        </m:r>
                                      </m:e>
                                      <m:sub>
                                        <m:r>
                                          <a:rPr lang="it-IT" sz="1600" i="1" dirty="0">
                                            <a:solidFill>
                                              <a:schemeClr val="tx1">
                                                <a:lumMod val="85000"/>
                                                <a:lumOff val="15000"/>
                                              </a:schemeClr>
                                            </a:solidFill>
                                            <a:latin typeface="Cambria Math" panose="02040503050406030204" pitchFamily="18" charset="0"/>
                                          </a:rPr>
                                          <m:t>21</m:t>
                                        </m:r>
                                      </m:sub>
                                    </m:sSub>
                                  </m:den>
                                </m:f>
                              </m:e>
                              <m:e>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𝑓</m:t>
                                    </m:r>
                                  </m:e>
                                  <m:sub>
                                    <m:r>
                                      <a:rPr lang="it-IT" sz="1600" b="0" i="1" smtClean="0">
                                        <a:solidFill>
                                          <a:schemeClr val="tx1">
                                            <a:lumMod val="85000"/>
                                            <a:lumOff val="15000"/>
                                          </a:schemeClr>
                                        </a:solidFill>
                                        <a:latin typeface="Cambria Math" panose="02040503050406030204" pitchFamily="18" charset="0"/>
                                      </a:rPr>
                                      <m:t>21</m:t>
                                    </m:r>
                                  </m:sub>
                                </m:sSub>
                                <m:r>
                                  <a:rPr lang="it-IT" sz="1600" i="1">
                                    <a:solidFill>
                                      <a:schemeClr val="tx1">
                                        <a:lumMod val="85000"/>
                                        <a:lumOff val="15000"/>
                                      </a:schemeClr>
                                    </a:solidFill>
                                    <a:latin typeface="Cambria Math" panose="02040503050406030204" pitchFamily="18" charset="0"/>
                                  </a:rPr>
                                  <m:t>=</m:t>
                                </m:r>
                                <m:f>
                                  <m:fPr>
                                    <m:ctrlPr>
                                      <a:rPr lang="it-IT" sz="1600" i="1" dirty="0">
                                        <a:solidFill>
                                          <a:schemeClr val="tx1">
                                            <a:lumMod val="85000"/>
                                            <a:lumOff val="15000"/>
                                          </a:schemeClr>
                                        </a:solidFill>
                                        <a:latin typeface="Cambria Math" panose="02040503050406030204" pitchFamily="18" charset="0"/>
                                      </a:rPr>
                                    </m:ctrlPr>
                                  </m:fPr>
                                  <m:num>
                                    <m:r>
                                      <a:rPr lang="it-IT" sz="1600" i="1" dirty="0">
                                        <a:solidFill>
                                          <a:schemeClr val="tx1">
                                            <a:lumMod val="85000"/>
                                            <a:lumOff val="15000"/>
                                          </a:schemeClr>
                                        </a:solidFill>
                                        <a:latin typeface="Cambria Math" panose="02040503050406030204" pitchFamily="18" charset="0"/>
                                      </a:rPr>
                                      <m:t>𝜕</m:t>
                                    </m:r>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𝑈</m:t>
                                        </m:r>
                                      </m:e>
                                      <m:sub>
                                        <m:r>
                                          <a:rPr lang="it-IT" sz="1600" i="1" dirty="0">
                                            <a:solidFill>
                                              <a:schemeClr val="tx1">
                                                <a:lumMod val="85000"/>
                                                <a:lumOff val="15000"/>
                                              </a:schemeClr>
                                            </a:solidFill>
                                            <a:latin typeface="Cambria Math" panose="02040503050406030204" pitchFamily="18" charset="0"/>
                                          </a:rPr>
                                          <m:t>21</m:t>
                                        </m:r>
                                      </m:sub>
                                    </m:sSub>
                                  </m:num>
                                  <m:den>
                                    <m:r>
                                      <a:rPr lang="it-IT" sz="1600" i="1" dirty="0">
                                        <a:solidFill>
                                          <a:schemeClr val="tx1">
                                            <a:lumMod val="85000"/>
                                            <a:lumOff val="15000"/>
                                          </a:schemeClr>
                                        </a:solidFill>
                                        <a:latin typeface="Cambria Math" panose="02040503050406030204" pitchFamily="18" charset="0"/>
                                      </a:rPr>
                                      <m:t>𝜕</m:t>
                                    </m:r>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𝜉</m:t>
                                        </m:r>
                                      </m:e>
                                      <m:sub>
                                        <m:r>
                                          <a:rPr lang="it-IT" sz="1600" i="1" dirty="0">
                                            <a:solidFill>
                                              <a:schemeClr val="tx1">
                                                <a:lumMod val="85000"/>
                                                <a:lumOff val="15000"/>
                                              </a:schemeClr>
                                            </a:solidFill>
                                            <a:latin typeface="Cambria Math" panose="02040503050406030204" pitchFamily="18" charset="0"/>
                                          </a:rPr>
                                          <m:t>21</m:t>
                                        </m:r>
                                      </m:sub>
                                    </m:sSub>
                                  </m:den>
                                </m:f>
                              </m:e>
                            </m:eqArr>
                          </m:e>
                        </m:d>
                      </m:oMath>
                    </m:oMathPara>
                  </a14:m>
                  <a:endParaRPr lang="it-IT" sz="1600" dirty="0">
                    <a:solidFill>
                      <a:schemeClr val="tx1">
                        <a:lumMod val="85000"/>
                        <a:lumOff val="15000"/>
                      </a:schemeClr>
                    </a:solidFill>
                  </a:endParaRPr>
                </a:p>
              </p:txBody>
            </p:sp>
          </mc:Choice>
          <mc:Fallback xmlns="">
            <p:sp>
              <p:nvSpPr>
                <p:cNvPr id="39" name="Rettangolo 38">
                  <a:extLst>
                    <a:ext uri="{FF2B5EF4-FFF2-40B4-BE49-F238E27FC236}">
                      <a16:creationId xmlns:a16="http://schemas.microsoft.com/office/drawing/2014/main" id="{358ECE8E-C058-D6AA-BAA2-BD5CEC2CF50D}"/>
                    </a:ext>
                  </a:extLst>
                </p:cNvPr>
                <p:cNvSpPr>
                  <a:spLocks noRot="1" noChangeAspect="1" noMove="1" noResize="1" noEditPoints="1" noAdjustHandles="1" noChangeArrowheads="1" noChangeShapeType="1" noTextEdit="1"/>
                </p:cNvSpPr>
                <p:nvPr/>
              </p:nvSpPr>
              <p:spPr>
                <a:xfrm>
                  <a:off x="6838122" y="4579871"/>
                  <a:ext cx="4515678" cy="1411938"/>
                </a:xfrm>
                <a:prstGeom prst="rect">
                  <a:avLst/>
                </a:prstGeom>
                <a:blipFill>
                  <a:blip r:embed="rId9"/>
                  <a:stretch>
                    <a:fillRect/>
                  </a:stretch>
                </a:blipFill>
              </p:spPr>
              <p:txBody>
                <a:bodyPr/>
                <a:lstStyle/>
                <a:p>
                  <a:r>
                    <a:rPr lang="it-IT">
                      <a:noFill/>
                    </a:rPr>
                    <a:t> </a:t>
                  </a:r>
                </a:p>
              </p:txBody>
            </p:sp>
          </mc:Fallback>
        </mc:AlternateContent>
        <p:pic>
          <p:nvPicPr>
            <p:cNvPr id="9" name="Immagine 8">
              <a:extLst>
                <a:ext uri="{FF2B5EF4-FFF2-40B4-BE49-F238E27FC236}">
                  <a16:creationId xmlns:a16="http://schemas.microsoft.com/office/drawing/2014/main" id="{AD47BC28-96F7-7EF1-DA10-C50784F58D22}"/>
                </a:ext>
              </a:extLst>
            </p:cNvPr>
            <p:cNvPicPr>
              <a:picLocks noChangeAspect="1"/>
            </p:cNvPicPr>
            <p:nvPr/>
          </p:nvPicPr>
          <p:blipFill>
            <a:blip r:embed="rId10">
              <a:duotone>
                <a:schemeClr val="accent2">
                  <a:shade val="45000"/>
                  <a:satMod val="135000"/>
                </a:schemeClr>
                <a:prstClr val="white"/>
              </a:duotone>
            </a:blip>
            <a:stretch>
              <a:fillRect/>
            </a:stretch>
          </p:blipFill>
          <p:spPr>
            <a:xfrm>
              <a:off x="6907836" y="4926540"/>
              <a:ext cx="491604" cy="762200"/>
            </a:xfrm>
            <a:prstGeom prst="rect">
              <a:avLst/>
            </a:prstGeom>
          </p:spPr>
        </p:pic>
      </p:grpSp>
      <mc:AlternateContent xmlns:mc="http://schemas.openxmlformats.org/markup-compatibility/2006" xmlns:a14="http://schemas.microsoft.com/office/drawing/2010/main">
        <mc:Choice Requires="a14">
          <p:sp>
            <p:nvSpPr>
              <p:cNvPr id="6" name="Freccia a destra 5">
                <a:extLst>
                  <a:ext uri="{FF2B5EF4-FFF2-40B4-BE49-F238E27FC236}">
                    <a16:creationId xmlns:a16="http://schemas.microsoft.com/office/drawing/2014/main" id="{B8CE62F2-F41D-AB54-C67D-E0CC6DED473D}"/>
                  </a:ext>
                </a:extLst>
              </p:cNvPr>
              <p:cNvSpPr/>
              <p:nvPr/>
            </p:nvSpPr>
            <p:spPr>
              <a:xfrm>
                <a:off x="4695370" y="2488382"/>
                <a:ext cx="2834479"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Sup>
                      <m:sSubSupPr>
                        <m:ctrlPr>
                          <a:rPr lang="it-IT" sz="2000" b="0" i="1" smtClean="0">
                            <a:latin typeface="Cambria Math" panose="02040503050406030204" pitchFamily="18" charset="0"/>
                          </a:rPr>
                        </m:ctrlPr>
                      </m:sSubSupPr>
                      <m:e>
                        <m:r>
                          <a:rPr lang="it-IT" sz="2000" i="1">
                            <a:latin typeface="Cambria Math" panose="02040503050406030204" pitchFamily="18" charset="0"/>
                          </a:rPr>
                          <m:t>𝑣</m:t>
                        </m:r>
                      </m:e>
                      <m:sub>
                        <m:r>
                          <a:rPr lang="it-IT" sz="2000" b="0" i="1" smtClean="0">
                            <a:latin typeface="Cambria Math" panose="02040503050406030204" pitchFamily="18" charset="0"/>
                          </a:rPr>
                          <m:t>1</m:t>
                        </m:r>
                      </m:sub>
                      <m:sup>
                        <m:r>
                          <a:rPr lang="it-IT" sz="2000" i="1">
                            <a:latin typeface="Cambria Math" panose="02040503050406030204" pitchFamily="18" charset="0"/>
                          </a:rPr>
                          <m:t>𝑇</m:t>
                        </m:r>
                      </m:sup>
                    </m:sSubSup>
                    <m:sSub>
                      <m:sSubPr>
                        <m:ctrlPr>
                          <a:rPr lang="it-IT" sz="2000" b="0" i="1" smtClean="0">
                            <a:latin typeface="Cambria Math" panose="02040503050406030204" pitchFamily="18" charset="0"/>
                          </a:rPr>
                        </m:ctrlPr>
                      </m:sSubPr>
                      <m:e>
                        <m:r>
                          <a:rPr lang="it-IT" sz="2000" i="1">
                            <a:latin typeface="Cambria Math" panose="02040503050406030204" pitchFamily="18" charset="0"/>
                          </a:rPr>
                          <m:t>𝐵</m:t>
                        </m:r>
                      </m:e>
                      <m:sub>
                        <m:r>
                          <a:rPr lang="it-IT" sz="2000" b="0" i="1" smtClean="0">
                            <a:latin typeface="Cambria Math" panose="02040503050406030204" pitchFamily="18" charset="0"/>
                          </a:rPr>
                          <m:t>1</m:t>
                        </m:r>
                      </m:sub>
                    </m:sSub>
                    <m:sSub>
                      <m:sSubPr>
                        <m:ctrlPr>
                          <a:rPr lang="it-IT" sz="2000" b="0" i="1" smtClean="0">
                            <a:latin typeface="Cambria Math" panose="02040503050406030204" pitchFamily="18" charset="0"/>
                          </a:rPr>
                        </m:ctrlPr>
                      </m:sSubPr>
                      <m:e>
                        <m:r>
                          <a:rPr lang="it-IT" sz="2000" i="1">
                            <a:latin typeface="Cambria Math" panose="02040503050406030204" pitchFamily="18" charset="0"/>
                          </a:rPr>
                          <m:t>𝑣</m:t>
                        </m:r>
                      </m:e>
                      <m:sub>
                        <m:r>
                          <a:rPr lang="it-IT" sz="2000" b="0" i="1" smtClean="0">
                            <a:latin typeface="Cambria Math" panose="02040503050406030204" pitchFamily="18" charset="0"/>
                          </a:rPr>
                          <m:t>1</m:t>
                        </m:r>
                      </m:sub>
                    </m:sSub>
                  </m:oMath>
                </a14:m>
                <a:r>
                  <a:rPr lang="it-IT" sz="2000" b="1" dirty="0">
                    <a:latin typeface="Frutiger" panose="020B0500000000000000" pitchFamily="34" charset="0"/>
                  </a:rPr>
                  <a:t>	      </a:t>
                </a:r>
                <a14:m>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𝛽</m:t>
                        </m:r>
                      </m:e>
                      <m:sub>
                        <m:r>
                          <a:rPr lang="it-IT" sz="2000" b="0" i="1" smtClean="0">
                            <a:latin typeface="Cambria Math" panose="02040503050406030204" pitchFamily="18" charset="0"/>
                          </a:rPr>
                          <m:t>1</m:t>
                        </m:r>
                      </m:sub>
                    </m:sSub>
                    <m:sSubSup>
                      <m:sSubSupPr>
                        <m:ctrlPr>
                          <a:rPr lang="it-IT" sz="2000" b="0" i="1" smtClean="0">
                            <a:latin typeface="Cambria Math" panose="02040503050406030204" pitchFamily="18" charset="0"/>
                          </a:rPr>
                        </m:ctrlPr>
                      </m:sSubSupPr>
                      <m:e>
                        <m:r>
                          <a:rPr lang="it-IT" sz="2000" i="1">
                            <a:latin typeface="Cambria Math" panose="02040503050406030204" pitchFamily="18" charset="0"/>
                          </a:rPr>
                          <m:t>𝑣</m:t>
                        </m:r>
                      </m:e>
                      <m:sub>
                        <m:r>
                          <a:rPr lang="it-IT" sz="2000" b="0" i="1" smtClean="0">
                            <a:latin typeface="Cambria Math" panose="02040503050406030204" pitchFamily="18" charset="0"/>
                          </a:rPr>
                          <m:t>1</m:t>
                        </m:r>
                      </m:sub>
                      <m:sup>
                        <m:r>
                          <a:rPr lang="it-IT" sz="2000" i="1">
                            <a:latin typeface="Cambria Math" panose="02040503050406030204" pitchFamily="18" charset="0"/>
                          </a:rPr>
                          <m:t>𝑇</m:t>
                        </m:r>
                      </m:sup>
                    </m:sSubSup>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𝐵</m:t>
                        </m:r>
                      </m:e>
                      <m:sub>
                        <m:r>
                          <a:rPr lang="it-IT" sz="2000" b="0" i="1" smtClean="0">
                            <a:latin typeface="Cambria Math" panose="02040503050406030204" pitchFamily="18" charset="0"/>
                          </a:rPr>
                          <m:t>1</m:t>
                        </m:r>
                      </m:sub>
                    </m:sSub>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𝑣</m:t>
                        </m:r>
                      </m:e>
                      <m:sub>
                        <m:r>
                          <a:rPr lang="it-IT" sz="2000" b="0" i="1" smtClean="0">
                            <a:latin typeface="Cambria Math" panose="02040503050406030204" pitchFamily="18" charset="0"/>
                          </a:rPr>
                          <m:t>1</m:t>
                        </m:r>
                      </m:sub>
                    </m:sSub>
                  </m:oMath>
                </a14:m>
                <a:endParaRPr lang="it-IT" sz="2000" b="1" dirty="0">
                  <a:latin typeface="Frutiger" panose="020B0500000000000000" pitchFamily="34" charset="0"/>
                </a:endParaRPr>
              </a:p>
            </p:txBody>
          </p:sp>
        </mc:Choice>
        <mc:Fallback xmlns="">
          <p:sp>
            <p:nvSpPr>
              <p:cNvPr id="6" name="Freccia a destra 5">
                <a:extLst>
                  <a:ext uri="{FF2B5EF4-FFF2-40B4-BE49-F238E27FC236}">
                    <a16:creationId xmlns:a16="http://schemas.microsoft.com/office/drawing/2014/main" id="{B8CE62F2-F41D-AB54-C67D-E0CC6DED473D}"/>
                  </a:ext>
                </a:extLst>
              </p:cNvPr>
              <p:cNvSpPr>
                <a:spLocks noRot="1" noChangeAspect="1" noMove="1" noResize="1" noEditPoints="1" noAdjustHandles="1" noChangeArrowheads="1" noChangeShapeType="1" noTextEdit="1"/>
              </p:cNvSpPr>
              <p:nvPr/>
            </p:nvSpPr>
            <p:spPr>
              <a:xfrm>
                <a:off x="4695370" y="2488382"/>
                <a:ext cx="2834479" cy="803902"/>
              </a:xfrm>
              <a:prstGeom prst="rightArrow">
                <a:avLst/>
              </a:prstGeom>
              <a:blipFill>
                <a:blip r:embed="rId11"/>
                <a:stretch>
                  <a:fillRect/>
                </a:stretch>
              </a:blipFill>
              <a:ln>
                <a:noFill/>
              </a:ln>
            </p:spPr>
            <p:txBody>
              <a:bodyPr/>
              <a:lstStyle/>
              <a:p>
                <a:r>
                  <a:rPr lang="it-IT">
                    <a:noFill/>
                  </a:rPr>
                  <a:t> </a:t>
                </a:r>
              </a:p>
            </p:txBody>
          </p:sp>
        </mc:Fallback>
      </mc:AlternateContent>
      <p:grpSp>
        <p:nvGrpSpPr>
          <p:cNvPr id="12" name="Gruppo 11">
            <a:extLst>
              <a:ext uri="{FF2B5EF4-FFF2-40B4-BE49-F238E27FC236}">
                <a16:creationId xmlns:a16="http://schemas.microsoft.com/office/drawing/2014/main" id="{846D6495-3724-7E11-36A9-CFDE22946834}"/>
              </a:ext>
            </a:extLst>
          </p:cNvPr>
          <p:cNvGrpSpPr/>
          <p:nvPr/>
        </p:nvGrpSpPr>
        <p:grpSpPr>
          <a:xfrm>
            <a:off x="7535317" y="5296265"/>
            <a:ext cx="3357271" cy="835702"/>
            <a:chOff x="252072" y="3876602"/>
            <a:chExt cx="3357271" cy="835702"/>
          </a:xfrm>
        </p:grpSpPr>
        <mc:AlternateContent xmlns:mc="http://schemas.openxmlformats.org/markup-compatibility/2006" xmlns:a14="http://schemas.microsoft.com/office/drawing/2010/main">
          <mc:Choice Requires="a14">
            <p:sp>
              <p:nvSpPr>
                <p:cNvPr id="13" name="Rettangolo 12">
                  <a:extLst>
                    <a:ext uri="{FF2B5EF4-FFF2-40B4-BE49-F238E27FC236}">
                      <a16:creationId xmlns:a16="http://schemas.microsoft.com/office/drawing/2014/main" id="{7D5164E1-C740-48FB-0870-72891385E820}"/>
                    </a:ext>
                  </a:extLst>
                </p:cNvPr>
                <p:cNvSpPr/>
                <p:nvPr/>
              </p:nvSpPr>
              <p:spPr>
                <a:xfrm>
                  <a:off x="252072" y="3876602"/>
                  <a:ext cx="3357271" cy="83570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sSub>
                          <m:sSubPr>
                            <m:ctrlPr>
                              <a:rPr lang="it-IT" sz="1600" i="1" smtClean="0">
                                <a:solidFill>
                                  <a:schemeClr val="tx1">
                                    <a:lumMod val="85000"/>
                                    <a:lumOff val="15000"/>
                                  </a:schemeClr>
                                </a:solidFill>
                                <a:latin typeface="Cambria Math" panose="02040503050406030204" pitchFamily="18" charset="0"/>
                              </a:rPr>
                            </m:ctrlPr>
                          </m:sSubPr>
                          <m:e>
                            <m:acc>
                              <m:accPr>
                                <m:chr m:val="̇"/>
                                <m:ctrlPr>
                                  <a:rPr lang="it-IT" sz="1600" i="1">
                                    <a:solidFill>
                                      <a:schemeClr val="tx1">
                                        <a:lumMod val="85000"/>
                                        <a:lumOff val="15000"/>
                                      </a:schemeClr>
                                    </a:solidFill>
                                    <a:latin typeface="Cambria Math" panose="02040503050406030204" pitchFamily="18" charset="0"/>
                                  </a:rPr>
                                </m:ctrlPr>
                              </m:accPr>
                              <m:e>
                                <m:r>
                                  <a:rPr lang="it-IT" sz="1600" i="1">
                                    <a:solidFill>
                                      <a:schemeClr val="tx1">
                                        <a:lumMod val="85000"/>
                                        <a:lumOff val="15000"/>
                                      </a:schemeClr>
                                    </a:solidFill>
                                    <a:latin typeface="Cambria Math" panose="02040503050406030204" pitchFamily="18" charset="0"/>
                                  </a:rPr>
                                  <m:t>𝑥</m:t>
                                </m:r>
                              </m:e>
                            </m:acc>
                          </m:e>
                          <m:sub>
                            <m:r>
                              <a:rPr lang="it-IT" sz="1600" i="1">
                                <a:solidFill>
                                  <a:schemeClr val="tx1">
                                    <a:lumMod val="85000"/>
                                    <a:lumOff val="15000"/>
                                  </a:schemeClr>
                                </a:solidFill>
                                <a:latin typeface="Cambria Math" panose="02040503050406030204" pitchFamily="18" charset="0"/>
                              </a:rPr>
                              <m:t>2</m:t>
                            </m:r>
                          </m:sub>
                        </m:sSub>
                        <m:r>
                          <a:rPr lang="it-IT" sz="1600" i="1">
                            <a:solidFill>
                              <a:schemeClr val="tx1">
                                <a:lumMod val="85000"/>
                                <a:lumOff val="15000"/>
                              </a:schemeClr>
                            </a:solidFill>
                            <a:latin typeface="Cambria Math" panose="02040503050406030204" pitchFamily="18" charset="0"/>
                          </a:rPr>
                          <m:t>=</m:t>
                        </m:r>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𝛽</m:t>
                            </m:r>
                          </m:e>
                          <m:sub>
                            <m:r>
                              <a:rPr lang="it-IT" sz="1600" i="1" dirty="0">
                                <a:solidFill>
                                  <a:schemeClr val="tx1">
                                    <a:lumMod val="85000"/>
                                    <a:lumOff val="15000"/>
                                  </a:schemeClr>
                                </a:solidFill>
                                <a:latin typeface="Cambria Math" panose="02040503050406030204" pitchFamily="18" charset="0"/>
                              </a:rPr>
                              <m:t>2</m:t>
                            </m:r>
                          </m:sub>
                        </m:sSub>
                        <m:f>
                          <m:fPr>
                            <m:ctrlPr>
                              <a:rPr lang="it-IT" sz="1600" i="1" dirty="0">
                                <a:solidFill>
                                  <a:schemeClr val="tx1">
                                    <a:lumMod val="85000"/>
                                    <a:lumOff val="15000"/>
                                  </a:schemeClr>
                                </a:solidFill>
                                <a:latin typeface="Cambria Math" panose="02040503050406030204" pitchFamily="18" charset="0"/>
                              </a:rPr>
                            </m:ctrlPr>
                          </m:fPr>
                          <m:num>
                            <m:sSubSup>
                              <m:sSubSupPr>
                                <m:ctrlPr>
                                  <a:rPr lang="it-IT" sz="1600" i="1" dirty="0">
                                    <a:solidFill>
                                      <a:schemeClr val="tx1">
                                        <a:lumMod val="85000"/>
                                        <a:lumOff val="15000"/>
                                      </a:schemeClr>
                                    </a:solidFill>
                                    <a:latin typeface="Cambria Math" panose="02040503050406030204" pitchFamily="18" charset="0"/>
                                  </a:rPr>
                                </m:ctrlPr>
                              </m:sSubSupPr>
                              <m:e>
                                <m:r>
                                  <a:rPr lang="it-IT" sz="1600" i="1" dirty="0">
                                    <a:solidFill>
                                      <a:schemeClr val="tx1">
                                        <a:lumMod val="85000"/>
                                        <a:lumOff val="15000"/>
                                      </a:schemeClr>
                                    </a:solidFill>
                                    <a:latin typeface="Cambria Math" panose="02040503050406030204" pitchFamily="18" charset="0"/>
                                  </a:rPr>
                                  <m:t>𝑣</m:t>
                                </m:r>
                              </m:e>
                              <m:sub>
                                <m:r>
                                  <a:rPr lang="it-IT" sz="1600" i="1" dirty="0">
                                    <a:solidFill>
                                      <a:schemeClr val="tx1">
                                        <a:lumMod val="85000"/>
                                        <a:lumOff val="15000"/>
                                      </a:schemeClr>
                                    </a:solidFill>
                                    <a:latin typeface="Cambria Math" panose="02040503050406030204" pitchFamily="18" charset="0"/>
                                  </a:rPr>
                                  <m:t>2</m:t>
                                </m:r>
                              </m:sub>
                              <m:sup>
                                <m:r>
                                  <a:rPr lang="it-IT" sz="1600" i="1" dirty="0">
                                    <a:solidFill>
                                      <a:schemeClr val="tx1">
                                        <a:lumMod val="85000"/>
                                        <a:lumOff val="15000"/>
                                      </a:schemeClr>
                                    </a:solidFill>
                                    <a:latin typeface="Cambria Math" panose="02040503050406030204" pitchFamily="18" charset="0"/>
                                  </a:rPr>
                                  <m:t>𝑇</m:t>
                                </m:r>
                              </m:sup>
                            </m:sSubSup>
                            <m:r>
                              <a:rPr lang="it-IT" sz="1600" i="1" dirty="0">
                                <a:solidFill>
                                  <a:schemeClr val="tx1">
                                    <a:lumMod val="85000"/>
                                    <a:lumOff val="15000"/>
                                  </a:schemeClr>
                                </a:solidFill>
                                <a:latin typeface="Cambria Math" panose="02040503050406030204" pitchFamily="18" charset="0"/>
                              </a:rPr>
                              <m:t>𝐵</m:t>
                            </m:r>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𝑣</m:t>
                                </m:r>
                              </m:e>
                              <m:sub>
                                <m:r>
                                  <a:rPr lang="it-IT" sz="1600" i="1" dirty="0">
                                    <a:solidFill>
                                      <a:schemeClr val="tx1">
                                        <a:lumMod val="85000"/>
                                        <a:lumOff val="15000"/>
                                      </a:schemeClr>
                                    </a:solidFill>
                                    <a:latin typeface="Cambria Math" panose="02040503050406030204" pitchFamily="18" charset="0"/>
                                  </a:rPr>
                                  <m:t>2</m:t>
                                </m:r>
                              </m:sub>
                            </m:sSub>
                          </m:num>
                          <m:den>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𝑥</m:t>
                                </m:r>
                              </m:e>
                              <m:sub>
                                <m:r>
                                  <a:rPr lang="it-IT" sz="1600" i="1" dirty="0">
                                    <a:solidFill>
                                      <a:schemeClr val="tx1">
                                        <a:lumMod val="85000"/>
                                        <a:lumOff val="15000"/>
                                      </a:schemeClr>
                                    </a:solidFill>
                                    <a:latin typeface="Cambria Math" panose="02040503050406030204" pitchFamily="18" charset="0"/>
                                  </a:rPr>
                                  <m:t>2</m:t>
                                </m:r>
                              </m:sub>
                            </m:sSub>
                          </m:den>
                        </m:f>
                        <m:r>
                          <a:rPr lang="it-IT" sz="1600" i="1" dirty="0">
                            <a:solidFill>
                              <a:schemeClr val="tx1">
                                <a:lumMod val="85000"/>
                                <a:lumOff val="15000"/>
                              </a:schemeClr>
                            </a:solidFill>
                            <a:latin typeface="Cambria Math" panose="02040503050406030204" pitchFamily="18" charset="0"/>
                          </a:rPr>
                          <m:t>−</m:t>
                        </m:r>
                        <m:sSub>
                          <m:sSubPr>
                            <m:ctrlPr>
                              <a:rPr lang="it-IT" sz="1600" i="1" dirty="0">
                                <a:solidFill>
                                  <a:schemeClr val="tx1">
                                    <a:lumMod val="85000"/>
                                    <a:lumOff val="15000"/>
                                  </a:schemeClr>
                                </a:solidFill>
                                <a:latin typeface="Cambria Math" panose="02040503050406030204" pitchFamily="18" charset="0"/>
                              </a:rPr>
                            </m:ctrlPr>
                          </m:sSubPr>
                          <m:e>
                            <m:r>
                              <a:rPr lang="it-IT" sz="1600" b="0" i="1" dirty="0" smtClean="0">
                                <a:solidFill>
                                  <a:schemeClr val="tx1">
                                    <a:lumMod val="85000"/>
                                    <a:lumOff val="15000"/>
                                  </a:schemeClr>
                                </a:solidFill>
                                <a:latin typeface="Cambria Math" panose="02040503050406030204" pitchFamily="18" charset="0"/>
                              </a:rPr>
                              <m:t>𝛼</m:t>
                            </m:r>
                          </m:e>
                          <m:sub>
                            <m:r>
                              <a:rPr lang="it-IT" sz="1600" i="1" dirty="0">
                                <a:solidFill>
                                  <a:schemeClr val="tx1">
                                    <a:lumMod val="85000"/>
                                    <a:lumOff val="15000"/>
                                  </a:schemeClr>
                                </a:solidFill>
                                <a:latin typeface="Cambria Math" panose="02040503050406030204" pitchFamily="18" charset="0"/>
                              </a:rPr>
                              <m:t>21</m:t>
                            </m:r>
                          </m:sub>
                        </m:sSub>
                        <m:sSub>
                          <m:sSubPr>
                            <m:ctrlPr>
                              <a:rPr lang="it-IT" sz="1600" i="1" dirty="0">
                                <a:solidFill>
                                  <a:schemeClr val="tx1">
                                    <a:lumMod val="85000"/>
                                    <a:lumOff val="15000"/>
                                  </a:schemeClr>
                                </a:solidFill>
                                <a:latin typeface="Cambria Math" panose="02040503050406030204" pitchFamily="18" charset="0"/>
                              </a:rPr>
                            </m:ctrlPr>
                          </m:sSubPr>
                          <m:e>
                            <m:r>
                              <a:rPr lang="it-IT" sz="1600" i="1" dirty="0">
                                <a:solidFill>
                                  <a:schemeClr val="tx1">
                                    <a:lumMod val="85000"/>
                                    <a:lumOff val="15000"/>
                                  </a:schemeClr>
                                </a:solidFill>
                                <a:latin typeface="Cambria Math" panose="02040503050406030204" pitchFamily="18" charset="0"/>
                              </a:rPr>
                              <m:t>𝑥</m:t>
                            </m:r>
                          </m:e>
                          <m:sub>
                            <m:r>
                              <a:rPr lang="it-IT" sz="1600" i="1" dirty="0">
                                <a:solidFill>
                                  <a:schemeClr val="tx1">
                                    <a:lumMod val="85000"/>
                                    <a:lumOff val="15000"/>
                                  </a:schemeClr>
                                </a:solidFill>
                                <a:latin typeface="Cambria Math" panose="02040503050406030204" pitchFamily="18" charset="0"/>
                              </a:rPr>
                              <m:t>2</m:t>
                            </m:r>
                          </m:sub>
                        </m:sSub>
                        <m:sSup>
                          <m:sSupPr>
                            <m:ctrlPr>
                              <a:rPr lang="it-IT" sz="1600" i="1" dirty="0">
                                <a:solidFill>
                                  <a:schemeClr val="tx1">
                                    <a:lumMod val="85000"/>
                                    <a:lumOff val="15000"/>
                                  </a:schemeClr>
                                </a:solidFill>
                                <a:latin typeface="Cambria Math" panose="02040503050406030204" pitchFamily="18" charset="0"/>
                              </a:rPr>
                            </m:ctrlPr>
                          </m:sSupPr>
                          <m:e>
                            <m:d>
                              <m:dPr>
                                <m:begChr m:val="‖"/>
                                <m:endChr m:val="‖"/>
                                <m:ctrlPr>
                                  <a:rPr lang="it-IT" sz="1600" i="1" dirty="0">
                                    <a:solidFill>
                                      <a:schemeClr val="tx1">
                                        <a:lumMod val="85000"/>
                                        <a:lumOff val="15000"/>
                                      </a:schemeClr>
                                    </a:solidFill>
                                    <a:latin typeface="Cambria Math" panose="02040503050406030204" pitchFamily="18" charset="0"/>
                                  </a:rPr>
                                </m:ctrlPr>
                              </m:dPr>
                              <m:e>
                                <m:sSub>
                                  <m:sSubPr>
                                    <m:ctrlPr>
                                      <a:rPr lang="it-IT" sz="1600" b="0" i="1" dirty="0" smtClean="0">
                                        <a:solidFill>
                                          <a:schemeClr val="tx1">
                                            <a:lumMod val="85000"/>
                                            <a:lumOff val="15000"/>
                                          </a:schemeClr>
                                        </a:solidFill>
                                        <a:latin typeface="Cambria Math" panose="02040503050406030204" pitchFamily="18" charset="0"/>
                                      </a:rPr>
                                    </m:ctrlPr>
                                  </m:sSubPr>
                                  <m:e>
                                    <m:r>
                                      <a:rPr lang="it-IT" sz="1600" b="0" i="1" dirty="0" smtClean="0">
                                        <a:solidFill>
                                          <a:schemeClr val="tx1">
                                            <a:lumMod val="85000"/>
                                            <a:lumOff val="15000"/>
                                          </a:schemeClr>
                                        </a:solidFill>
                                        <a:latin typeface="Cambria Math" panose="02040503050406030204" pitchFamily="18" charset="0"/>
                                      </a:rPr>
                                      <m:t>𝑓</m:t>
                                    </m:r>
                                  </m:e>
                                  <m:sub>
                                    <m:r>
                                      <a:rPr lang="it-IT" sz="1600" b="0" i="1" dirty="0" smtClean="0">
                                        <a:solidFill>
                                          <a:schemeClr val="tx1">
                                            <a:lumMod val="85000"/>
                                            <a:lumOff val="15000"/>
                                          </a:schemeClr>
                                        </a:solidFill>
                                        <a:latin typeface="Cambria Math" panose="02040503050406030204" pitchFamily="18" charset="0"/>
                                      </a:rPr>
                                      <m:t>21</m:t>
                                    </m:r>
                                  </m:sub>
                                </m:sSub>
                              </m:e>
                            </m:d>
                          </m:e>
                          <m:sup>
                            <m:r>
                              <a:rPr lang="it-IT" sz="1600" i="1" dirty="0">
                                <a:solidFill>
                                  <a:schemeClr val="tx1">
                                    <a:lumMod val="85000"/>
                                    <a:lumOff val="15000"/>
                                  </a:schemeClr>
                                </a:solidFill>
                                <a:latin typeface="Cambria Math" panose="02040503050406030204" pitchFamily="18" charset="0"/>
                              </a:rPr>
                              <m:t>2</m:t>
                            </m:r>
                          </m:sup>
                        </m:sSup>
                      </m:oMath>
                    </m:oMathPara>
                  </a14:m>
                  <a:endParaRPr lang="it-IT" sz="1600" dirty="0">
                    <a:solidFill>
                      <a:schemeClr val="tx1">
                        <a:lumMod val="85000"/>
                        <a:lumOff val="15000"/>
                      </a:schemeClr>
                    </a:solidFill>
                  </a:endParaRPr>
                </a:p>
              </p:txBody>
            </p:sp>
          </mc:Choice>
          <mc:Fallback xmlns="">
            <p:sp>
              <p:nvSpPr>
                <p:cNvPr id="13" name="Rettangolo 12">
                  <a:extLst>
                    <a:ext uri="{FF2B5EF4-FFF2-40B4-BE49-F238E27FC236}">
                      <a16:creationId xmlns:a16="http://schemas.microsoft.com/office/drawing/2014/main" id="{7D5164E1-C740-48FB-0870-72891385E820}"/>
                    </a:ext>
                  </a:extLst>
                </p:cNvPr>
                <p:cNvSpPr>
                  <a:spLocks noRot="1" noChangeAspect="1" noMove="1" noResize="1" noEditPoints="1" noAdjustHandles="1" noChangeArrowheads="1" noChangeShapeType="1" noTextEdit="1"/>
                </p:cNvSpPr>
                <p:nvPr/>
              </p:nvSpPr>
              <p:spPr>
                <a:xfrm>
                  <a:off x="252072" y="3876602"/>
                  <a:ext cx="3357271" cy="835702"/>
                </a:xfrm>
                <a:prstGeom prst="rect">
                  <a:avLst/>
                </a:prstGeom>
                <a:blipFill>
                  <a:blip r:embed="rId12"/>
                  <a:stretch>
                    <a:fillRect/>
                  </a:stretch>
                </a:blipFill>
              </p:spPr>
              <p:txBody>
                <a:bodyPr/>
                <a:lstStyle/>
                <a:p>
                  <a:r>
                    <a:rPr lang="it-IT">
                      <a:noFill/>
                    </a:rPr>
                    <a:t> </a:t>
                  </a:r>
                </a:p>
              </p:txBody>
            </p:sp>
          </mc:Fallback>
        </mc:AlternateContent>
        <p:pic>
          <p:nvPicPr>
            <p:cNvPr id="16" name="Immagine 15">
              <a:extLst>
                <a:ext uri="{FF2B5EF4-FFF2-40B4-BE49-F238E27FC236}">
                  <a16:creationId xmlns:a16="http://schemas.microsoft.com/office/drawing/2014/main" id="{8675E9D2-20BE-F087-110F-43B6838295E4}"/>
                </a:ext>
              </a:extLst>
            </p:cNvPr>
            <p:cNvPicPr>
              <a:picLocks noChangeAspect="1"/>
            </p:cNvPicPr>
            <p:nvPr/>
          </p:nvPicPr>
          <p:blipFill>
            <a:blip r:embed="rId8"/>
            <a:stretch>
              <a:fillRect/>
            </a:stretch>
          </p:blipFill>
          <p:spPr>
            <a:xfrm>
              <a:off x="315057" y="3999774"/>
              <a:ext cx="572838" cy="589358"/>
            </a:xfrm>
            <a:prstGeom prst="rect">
              <a:avLst/>
            </a:prstGeom>
          </p:spPr>
        </p:pic>
      </p:grpSp>
      <p:grpSp>
        <p:nvGrpSpPr>
          <p:cNvPr id="17" name="Gruppo 16">
            <a:extLst>
              <a:ext uri="{FF2B5EF4-FFF2-40B4-BE49-F238E27FC236}">
                <a16:creationId xmlns:a16="http://schemas.microsoft.com/office/drawing/2014/main" id="{6A2D0D0F-E8AC-6349-A06F-8EE0F9567A97}"/>
              </a:ext>
            </a:extLst>
          </p:cNvPr>
          <p:cNvGrpSpPr/>
          <p:nvPr/>
        </p:nvGrpSpPr>
        <p:grpSpPr>
          <a:xfrm>
            <a:off x="1062999" y="5312846"/>
            <a:ext cx="3626062" cy="835702"/>
            <a:chOff x="2680942" y="2811409"/>
            <a:chExt cx="2505330" cy="855481"/>
          </a:xfrm>
        </p:grpSpPr>
        <mc:AlternateContent xmlns:mc="http://schemas.openxmlformats.org/markup-compatibility/2006" xmlns:a14="http://schemas.microsoft.com/office/drawing/2010/main">
          <mc:Choice Requires="a14">
            <p:sp>
              <p:nvSpPr>
                <p:cNvPr id="18" name="Rettangolo 17">
                  <a:extLst>
                    <a:ext uri="{FF2B5EF4-FFF2-40B4-BE49-F238E27FC236}">
                      <a16:creationId xmlns:a16="http://schemas.microsoft.com/office/drawing/2014/main" id="{C743F03E-3DAC-1C93-9915-B8311BE83200}"/>
                    </a:ext>
                  </a:extLst>
                </p:cNvPr>
                <p:cNvSpPr/>
                <p:nvPr/>
              </p:nvSpPr>
              <p:spPr>
                <a:xfrm>
                  <a:off x="2680942" y="2811409"/>
                  <a:ext cx="2505330" cy="85548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it-IT" sz="1600" i="1" smtClean="0">
                                <a:solidFill>
                                  <a:schemeClr val="tx1">
                                    <a:lumMod val="85000"/>
                                    <a:lumOff val="15000"/>
                                  </a:schemeClr>
                                </a:solidFill>
                                <a:latin typeface="Cambria Math" panose="02040503050406030204" pitchFamily="18" charset="0"/>
                              </a:rPr>
                            </m:ctrlPr>
                          </m:dPr>
                          <m:e>
                            <m:eqArr>
                              <m:eqArrPr>
                                <m:ctrlPr>
                                  <a:rPr lang="it-IT" sz="1600" i="1">
                                    <a:solidFill>
                                      <a:schemeClr val="tx1">
                                        <a:lumMod val="85000"/>
                                        <a:lumOff val="15000"/>
                                      </a:schemeClr>
                                    </a:solidFill>
                                    <a:latin typeface="Cambria Math" panose="02040503050406030204" pitchFamily="18" charset="0"/>
                                  </a:rPr>
                                </m:ctrlPr>
                              </m:eqArrPr>
                              <m:e>
                                <m:sSub>
                                  <m:sSubPr>
                                    <m:ctrlPr>
                                      <a:rPr lang="it-IT" sz="1600" i="1">
                                        <a:solidFill>
                                          <a:schemeClr val="tx1">
                                            <a:lumMod val="85000"/>
                                            <a:lumOff val="15000"/>
                                          </a:schemeClr>
                                        </a:solidFill>
                                        <a:latin typeface="Cambria Math" panose="02040503050406030204" pitchFamily="18" charset="0"/>
                                      </a:rPr>
                                    </m:ctrlPr>
                                  </m:sSubPr>
                                  <m:e>
                                    <m:acc>
                                      <m:accPr>
                                        <m:chr m:val="̇"/>
                                        <m:ctrlPr>
                                          <a:rPr lang="it-IT" sz="1600" i="1">
                                            <a:solidFill>
                                              <a:schemeClr val="tx1">
                                                <a:lumMod val="85000"/>
                                                <a:lumOff val="15000"/>
                                              </a:schemeClr>
                                            </a:solidFill>
                                            <a:latin typeface="Cambria Math" panose="02040503050406030204" pitchFamily="18" charset="0"/>
                                          </a:rPr>
                                        </m:ctrlPr>
                                      </m:accPr>
                                      <m:e>
                                        <m:r>
                                          <a:rPr lang="it-IT" sz="1600" i="1">
                                            <a:solidFill>
                                              <a:schemeClr val="tx1">
                                                <a:lumMod val="85000"/>
                                                <a:lumOff val="15000"/>
                                              </a:schemeClr>
                                            </a:solidFill>
                                            <a:latin typeface="Cambria Math" panose="02040503050406030204" pitchFamily="18" charset="0"/>
                                          </a:rPr>
                                          <m:t>𝑝</m:t>
                                        </m:r>
                                      </m:e>
                                    </m:acc>
                                  </m:e>
                                  <m:sub>
                                    <m:r>
                                      <a:rPr lang="it-IT" sz="1600" i="1">
                                        <a:solidFill>
                                          <a:schemeClr val="tx1">
                                            <a:lumMod val="85000"/>
                                            <a:lumOff val="15000"/>
                                          </a:schemeClr>
                                        </a:solidFill>
                                        <a:latin typeface="Cambria Math" panose="02040503050406030204" pitchFamily="18" charset="0"/>
                                      </a:rPr>
                                      <m:t>2</m:t>
                                    </m:r>
                                  </m:sub>
                                </m:sSub>
                                <m:r>
                                  <a:rPr lang="it-IT" sz="1600" i="1">
                                    <a:solidFill>
                                      <a:schemeClr val="tx1">
                                        <a:lumMod val="85000"/>
                                        <a:lumOff val="15000"/>
                                      </a:schemeClr>
                                    </a:solidFill>
                                    <a:latin typeface="Cambria Math" panose="02040503050406030204" pitchFamily="18" charset="0"/>
                                  </a:rPr>
                                  <m:t>=−</m:t>
                                </m:r>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𝐵</m:t>
                                    </m:r>
                                  </m:e>
                                  <m:sub>
                                    <m:r>
                                      <a:rPr lang="it-IT" sz="1600" i="1">
                                        <a:solidFill>
                                          <a:schemeClr val="tx1">
                                            <a:lumMod val="85000"/>
                                            <a:lumOff val="15000"/>
                                          </a:schemeClr>
                                        </a:solidFill>
                                        <a:latin typeface="Cambria Math" panose="02040503050406030204" pitchFamily="18" charset="0"/>
                                      </a:rPr>
                                      <m:t>2</m:t>
                                    </m:r>
                                  </m:sub>
                                </m:sSub>
                                <m:sSubSup>
                                  <m:sSubSupPr>
                                    <m:ctrlPr>
                                      <a:rPr lang="it-IT" sz="1600" i="1">
                                        <a:solidFill>
                                          <a:schemeClr val="tx1">
                                            <a:lumMod val="85000"/>
                                            <a:lumOff val="15000"/>
                                          </a:schemeClr>
                                        </a:solidFill>
                                        <a:latin typeface="Cambria Math" panose="02040503050406030204" pitchFamily="18" charset="0"/>
                                      </a:rPr>
                                    </m:ctrlPr>
                                  </m:sSubSupPr>
                                  <m:e>
                                    <m:r>
                                      <a:rPr lang="it-IT" sz="1600" i="1">
                                        <a:solidFill>
                                          <a:schemeClr val="tx1">
                                            <a:lumMod val="85000"/>
                                            <a:lumOff val="15000"/>
                                          </a:schemeClr>
                                        </a:solidFill>
                                        <a:latin typeface="Cambria Math" panose="02040503050406030204" pitchFamily="18" charset="0"/>
                                      </a:rPr>
                                      <m:t>𝑀</m:t>
                                    </m:r>
                                  </m:e>
                                  <m:sub>
                                    <m:r>
                                      <a:rPr lang="it-IT" sz="1600" i="1">
                                        <a:solidFill>
                                          <a:schemeClr val="tx1">
                                            <a:lumMod val="85000"/>
                                            <a:lumOff val="15000"/>
                                          </a:schemeClr>
                                        </a:solidFill>
                                        <a:latin typeface="Cambria Math" panose="02040503050406030204" pitchFamily="18" charset="0"/>
                                      </a:rPr>
                                      <m:t>2</m:t>
                                    </m:r>
                                  </m:sub>
                                  <m:sup>
                                    <m:r>
                                      <a:rPr lang="it-IT" sz="1600" i="1">
                                        <a:solidFill>
                                          <a:schemeClr val="tx1">
                                            <a:lumMod val="85000"/>
                                            <a:lumOff val="15000"/>
                                          </a:schemeClr>
                                        </a:solidFill>
                                        <a:latin typeface="Cambria Math" panose="02040503050406030204" pitchFamily="18" charset="0"/>
                                      </a:rPr>
                                      <m:t>−1</m:t>
                                    </m:r>
                                  </m:sup>
                                </m:sSubSup>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𝑝</m:t>
                                    </m:r>
                                  </m:e>
                                  <m:sub>
                                    <m:r>
                                      <a:rPr lang="it-IT" sz="1600" i="1">
                                        <a:solidFill>
                                          <a:schemeClr val="tx1">
                                            <a:lumMod val="85000"/>
                                            <a:lumOff val="15000"/>
                                          </a:schemeClr>
                                        </a:solidFill>
                                        <a:latin typeface="Cambria Math" panose="02040503050406030204" pitchFamily="18" charset="0"/>
                                      </a:rPr>
                                      <m:t>2</m:t>
                                    </m:r>
                                  </m:sub>
                                </m:sSub>
                                <m:r>
                                  <a:rPr lang="it-IT" sz="1600" i="1">
                                    <a:solidFill>
                                      <a:schemeClr val="tx1">
                                        <a:lumMod val="85000"/>
                                        <a:lumOff val="15000"/>
                                      </a:schemeClr>
                                    </a:solidFill>
                                    <a:latin typeface="Cambria Math" panose="02040503050406030204" pitchFamily="18" charset="0"/>
                                  </a:rPr>
                                  <m:t>−</m:t>
                                </m:r>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𝜎</m:t>
                                    </m:r>
                                  </m:e>
                                  <m:sub>
                                    <m:r>
                                      <a:rPr lang="it-IT" sz="1600" i="1">
                                        <a:solidFill>
                                          <a:schemeClr val="tx1">
                                            <a:lumMod val="85000"/>
                                            <a:lumOff val="15000"/>
                                          </a:schemeClr>
                                        </a:solidFill>
                                        <a:latin typeface="Cambria Math" panose="02040503050406030204" pitchFamily="18" charset="0"/>
                                      </a:rPr>
                                      <m:t>21</m:t>
                                    </m:r>
                                  </m:sub>
                                </m:sSub>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𝑓</m:t>
                                    </m:r>
                                  </m:e>
                                  <m:sub>
                                    <m:r>
                                      <a:rPr lang="it-IT" sz="1600" i="1">
                                        <a:solidFill>
                                          <a:schemeClr val="tx1">
                                            <a:lumMod val="85000"/>
                                            <a:lumOff val="15000"/>
                                          </a:schemeClr>
                                        </a:solidFill>
                                        <a:latin typeface="Cambria Math" panose="02040503050406030204" pitchFamily="18" charset="0"/>
                                      </a:rPr>
                                      <m:t>21</m:t>
                                    </m:r>
                                  </m:sub>
                                </m:sSub>
                                <m:r>
                                  <a:rPr lang="it-IT" sz="1600" i="1">
                                    <a:solidFill>
                                      <a:schemeClr val="tx1">
                                        <a:lumMod val="85000"/>
                                        <a:lumOff val="15000"/>
                                      </a:schemeClr>
                                    </a:solidFill>
                                    <a:latin typeface="Cambria Math" panose="02040503050406030204" pitchFamily="18" charset="0"/>
                                  </a:rPr>
                                  <m:t>+</m:t>
                                </m:r>
                                <m:sSubSup>
                                  <m:sSubSupPr>
                                    <m:ctrlPr>
                                      <a:rPr lang="it-IT" sz="1600" b="0" i="1" smtClean="0">
                                        <a:solidFill>
                                          <a:schemeClr val="tx1">
                                            <a:lumMod val="85000"/>
                                            <a:lumOff val="15000"/>
                                          </a:schemeClr>
                                        </a:solidFill>
                                        <a:latin typeface="Cambria Math" panose="02040503050406030204" pitchFamily="18" charset="0"/>
                                      </a:rPr>
                                    </m:ctrlPr>
                                  </m:sSubSupPr>
                                  <m:e>
                                    <m:r>
                                      <a:rPr lang="it-IT" sz="1600" i="1">
                                        <a:solidFill>
                                          <a:schemeClr val="tx1">
                                            <a:lumMod val="85000"/>
                                            <a:lumOff val="15000"/>
                                          </a:schemeClr>
                                        </a:solidFill>
                                        <a:latin typeface="Cambria Math" panose="02040503050406030204" pitchFamily="18" charset="0"/>
                                      </a:rPr>
                                      <m:t>𝐹</m:t>
                                    </m:r>
                                  </m:e>
                                  <m:sub>
                                    <m:r>
                                      <a:rPr lang="it-IT" sz="1600" b="0" i="1" smtClean="0">
                                        <a:solidFill>
                                          <a:schemeClr val="tx1">
                                            <a:lumMod val="85000"/>
                                            <a:lumOff val="15000"/>
                                          </a:schemeClr>
                                        </a:solidFill>
                                        <a:latin typeface="Cambria Math" panose="02040503050406030204" pitchFamily="18" charset="0"/>
                                      </a:rPr>
                                      <m:t>2</m:t>
                                    </m:r>
                                  </m:sub>
                                  <m:sup>
                                    <m:r>
                                      <a:rPr lang="it-IT" sz="1600" i="1">
                                        <a:solidFill>
                                          <a:schemeClr val="tx1">
                                            <a:lumMod val="85000"/>
                                            <a:lumOff val="15000"/>
                                          </a:schemeClr>
                                        </a:solidFill>
                                        <a:latin typeface="Cambria Math" panose="02040503050406030204" pitchFamily="18" charset="0"/>
                                      </a:rPr>
                                      <m:t>𝑒</m:t>
                                    </m:r>
                                  </m:sup>
                                </m:sSubSup>
                              </m:e>
                              <m:e>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𝑣</m:t>
                                    </m:r>
                                  </m:e>
                                  <m:sub>
                                    <m:r>
                                      <a:rPr lang="it-IT" sz="1600" i="1">
                                        <a:solidFill>
                                          <a:schemeClr val="tx1">
                                            <a:lumMod val="85000"/>
                                            <a:lumOff val="15000"/>
                                          </a:schemeClr>
                                        </a:solidFill>
                                        <a:latin typeface="Cambria Math" panose="02040503050406030204" pitchFamily="18" charset="0"/>
                                      </a:rPr>
                                      <m:t>2</m:t>
                                    </m:r>
                                  </m:sub>
                                </m:sSub>
                                <m:r>
                                  <a:rPr lang="it-IT" sz="1600" i="1">
                                    <a:solidFill>
                                      <a:schemeClr val="tx1">
                                        <a:lumMod val="85000"/>
                                        <a:lumOff val="15000"/>
                                      </a:schemeClr>
                                    </a:solidFill>
                                    <a:latin typeface="Cambria Math" panose="02040503050406030204" pitchFamily="18" charset="0"/>
                                  </a:rPr>
                                  <m:t>=</m:t>
                                </m:r>
                                <m:sSubSup>
                                  <m:sSubSupPr>
                                    <m:ctrlPr>
                                      <a:rPr lang="it-IT" sz="1600" i="1">
                                        <a:solidFill>
                                          <a:schemeClr val="tx1">
                                            <a:lumMod val="85000"/>
                                            <a:lumOff val="15000"/>
                                          </a:schemeClr>
                                        </a:solidFill>
                                        <a:latin typeface="Cambria Math" panose="02040503050406030204" pitchFamily="18" charset="0"/>
                                      </a:rPr>
                                    </m:ctrlPr>
                                  </m:sSubSupPr>
                                  <m:e>
                                    <m:r>
                                      <a:rPr lang="it-IT" sz="1600" i="1">
                                        <a:solidFill>
                                          <a:schemeClr val="tx1">
                                            <a:lumMod val="85000"/>
                                            <a:lumOff val="15000"/>
                                          </a:schemeClr>
                                        </a:solidFill>
                                        <a:latin typeface="Cambria Math" panose="02040503050406030204" pitchFamily="18" charset="0"/>
                                      </a:rPr>
                                      <m:t>𝑀</m:t>
                                    </m:r>
                                  </m:e>
                                  <m:sub>
                                    <m:r>
                                      <a:rPr lang="it-IT" sz="1600" i="1">
                                        <a:solidFill>
                                          <a:schemeClr val="tx1">
                                            <a:lumMod val="85000"/>
                                            <a:lumOff val="15000"/>
                                          </a:schemeClr>
                                        </a:solidFill>
                                        <a:latin typeface="Cambria Math" panose="02040503050406030204" pitchFamily="18" charset="0"/>
                                      </a:rPr>
                                      <m:t>2</m:t>
                                    </m:r>
                                  </m:sub>
                                  <m:sup>
                                    <m:r>
                                      <a:rPr lang="it-IT" sz="1600" i="1">
                                        <a:solidFill>
                                          <a:schemeClr val="tx1">
                                            <a:lumMod val="85000"/>
                                            <a:lumOff val="15000"/>
                                          </a:schemeClr>
                                        </a:solidFill>
                                        <a:latin typeface="Cambria Math" panose="02040503050406030204" pitchFamily="18" charset="0"/>
                                      </a:rPr>
                                      <m:t>−1</m:t>
                                    </m:r>
                                  </m:sup>
                                </m:sSubSup>
                                <m:sSub>
                                  <m:sSubPr>
                                    <m:ctrlPr>
                                      <a:rPr lang="it-IT" sz="1600" i="1">
                                        <a:solidFill>
                                          <a:schemeClr val="tx1">
                                            <a:lumMod val="85000"/>
                                            <a:lumOff val="15000"/>
                                          </a:schemeClr>
                                        </a:solidFill>
                                        <a:latin typeface="Cambria Math" panose="02040503050406030204" pitchFamily="18" charset="0"/>
                                      </a:rPr>
                                    </m:ctrlPr>
                                  </m:sSubPr>
                                  <m:e>
                                    <m:r>
                                      <a:rPr lang="it-IT" sz="1600" i="1">
                                        <a:solidFill>
                                          <a:schemeClr val="tx1">
                                            <a:lumMod val="85000"/>
                                            <a:lumOff val="15000"/>
                                          </a:schemeClr>
                                        </a:solidFill>
                                        <a:latin typeface="Cambria Math" panose="02040503050406030204" pitchFamily="18" charset="0"/>
                                      </a:rPr>
                                      <m:t>𝑝</m:t>
                                    </m:r>
                                  </m:e>
                                  <m:sub>
                                    <m:r>
                                      <a:rPr lang="it-IT" sz="1600" i="1">
                                        <a:solidFill>
                                          <a:schemeClr val="tx1">
                                            <a:lumMod val="85000"/>
                                            <a:lumOff val="15000"/>
                                          </a:schemeClr>
                                        </a:solidFill>
                                        <a:latin typeface="Cambria Math" panose="02040503050406030204" pitchFamily="18" charset="0"/>
                                      </a:rPr>
                                      <m:t>2</m:t>
                                    </m:r>
                                  </m:sub>
                                </m:sSub>
                              </m:e>
                            </m:eqArr>
                          </m:e>
                        </m:d>
                      </m:oMath>
                    </m:oMathPara>
                  </a14:m>
                  <a:endParaRPr lang="it-IT" sz="1600" dirty="0">
                    <a:solidFill>
                      <a:schemeClr val="tx1">
                        <a:lumMod val="85000"/>
                        <a:lumOff val="15000"/>
                      </a:schemeClr>
                    </a:solidFill>
                  </a:endParaRPr>
                </a:p>
              </p:txBody>
            </p:sp>
          </mc:Choice>
          <mc:Fallback xmlns="">
            <p:sp>
              <p:nvSpPr>
                <p:cNvPr id="18" name="Rettangolo 17">
                  <a:extLst>
                    <a:ext uri="{FF2B5EF4-FFF2-40B4-BE49-F238E27FC236}">
                      <a16:creationId xmlns:a16="http://schemas.microsoft.com/office/drawing/2014/main" id="{C743F03E-3DAC-1C93-9915-B8311BE83200}"/>
                    </a:ext>
                  </a:extLst>
                </p:cNvPr>
                <p:cNvSpPr>
                  <a:spLocks noRot="1" noChangeAspect="1" noMove="1" noResize="1" noEditPoints="1" noAdjustHandles="1" noChangeArrowheads="1" noChangeShapeType="1" noTextEdit="1"/>
                </p:cNvSpPr>
                <p:nvPr/>
              </p:nvSpPr>
              <p:spPr>
                <a:xfrm>
                  <a:off x="2680942" y="2811409"/>
                  <a:ext cx="2505330" cy="855481"/>
                </a:xfrm>
                <a:prstGeom prst="rect">
                  <a:avLst/>
                </a:prstGeom>
                <a:blipFill>
                  <a:blip r:embed="rId13"/>
                  <a:stretch>
                    <a:fillRect/>
                  </a:stretch>
                </a:blipFill>
              </p:spPr>
              <p:txBody>
                <a:bodyPr/>
                <a:lstStyle/>
                <a:p>
                  <a:r>
                    <a:rPr lang="it-IT">
                      <a:noFill/>
                    </a:rPr>
                    <a:t> </a:t>
                  </a:r>
                </a:p>
              </p:txBody>
            </p:sp>
          </mc:Fallback>
        </mc:AlternateContent>
        <p:pic>
          <p:nvPicPr>
            <p:cNvPr id="20" name="Immagine 19">
              <a:extLst>
                <a:ext uri="{FF2B5EF4-FFF2-40B4-BE49-F238E27FC236}">
                  <a16:creationId xmlns:a16="http://schemas.microsoft.com/office/drawing/2014/main" id="{5C182E48-9E5F-91F3-3DD3-ACB1E61341CD}"/>
                </a:ext>
              </a:extLst>
            </p:cNvPr>
            <p:cNvPicPr>
              <a:picLocks noChangeAspect="1"/>
            </p:cNvPicPr>
            <p:nvPr/>
          </p:nvPicPr>
          <p:blipFill>
            <a:blip r:embed="rId6"/>
            <a:stretch>
              <a:fillRect/>
            </a:stretch>
          </p:blipFill>
          <p:spPr>
            <a:xfrm>
              <a:off x="2770880" y="2956888"/>
              <a:ext cx="379865" cy="565878"/>
            </a:xfrm>
            <a:prstGeom prst="rect">
              <a:avLst/>
            </a:prstGeom>
          </p:spPr>
        </p:pic>
      </p:grpSp>
      <p:sp>
        <p:nvSpPr>
          <p:cNvPr id="23" name="Freccia a destra 22">
            <a:extLst>
              <a:ext uri="{FF2B5EF4-FFF2-40B4-BE49-F238E27FC236}">
                <a16:creationId xmlns:a16="http://schemas.microsoft.com/office/drawing/2014/main" id="{399518F2-E53D-DD1B-A116-9DF491EABF70}"/>
              </a:ext>
            </a:extLst>
          </p:cNvPr>
          <p:cNvSpPr/>
          <p:nvPr/>
        </p:nvSpPr>
        <p:spPr>
          <a:xfrm rot="16200000">
            <a:off x="5547052" y="2099759"/>
            <a:ext cx="609600"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latin typeface="Frutiger" panose="020B0500000000000000" pitchFamily="34" charset="0"/>
            </a:endParaRPr>
          </a:p>
        </p:txBody>
      </p:sp>
      <mc:AlternateContent xmlns:mc="http://schemas.openxmlformats.org/markup-compatibility/2006" xmlns:a14="http://schemas.microsoft.com/office/drawing/2010/main">
        <mc:Choice Requires="a14">
          <p:sp>
            <p:nvSpPr>
              <p:cNvPr id="24" name="Freccia a destra 23">
                <a:extLst>
                  <a:ext uri="{FF2B5EF4-FFF2-40B4-BE49-F238E27FC236}">
                    <a16:creationId xmlns:a16="http://schemas.microsoft.com/office/drawing/2014/main" id="{BEEE4E20-79C8-F655-0F52-1F66342F8360}"/>
                  </a:ext>
                </a:extLst>
              </p:cNvPr>
              <p:cNvSpPr/>
              <p:nvPr/>
            </p:nvSpPr>
            <p:spPr>
              <a:xfrm>
                <a:off x="4701253" y="5328065"/>
                <a:ext cx="2834064"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Sup>
                      <m:sSubSupPr>
                        <m:ctrlPr>
                          <a:rPr lang="it-IT" sz="2000" b="0" i="1" smtClean="0">
                            <a:latin typeface="Cambria Math" panose="02040503050406030204" pitchFamily="18" charset="0"/>
                          </a:rPr>
                        </m:ctrlPr>
                      </m:sSubSupPr>
                      <m:e>
                        <m:r>
                          <a:rPr lang="it-IT" sz="2000" i="1">
                            <a:latin typeface="Cambria Math" panose="02040503050406030204" pitchFamily="18" charset="0"/>
                          </a:rPr>
                          <m:t>𝑣</m:t>
                        </m:r>
                      </m:e>
                      <m:sub>
                        <m:r>
                          <a:rPr lang="it-IT" sz="2000" b="0" i="1" smtClean="0">
                            <a:latin typeface="Cambria Math" panose="02040503050406030204" pitchFamily="18" charset="0"/>
                          </a:rPr>
                          <m:t>2</m:t>
                        </m:r>
                      </m:sub>
                      <m:sup>
                        <m:r>
                          <a:rPr lang="it-IT" sz="2000" i="1">
                            <a:latin typeface="Cambria Math" panose="02040503050406030204" pitchFamily="18" charset="0"/>
                          </a:rPr>
                          <m:t>𝑇</m:t>
                        </m:r>
                      </m:sup>
                    </m:sSubSup>
                    <m:sSub>
                      <m:sSubPr>
                        <m:ctrlPr>
                          <a:rPr lang="it-IT" sz="2000" b="0" i="1" smtClean="0">
                            <a:latin typeface="Cambria Math" panose="02040503050406030204" pitchFamily="18" charset="0"/>
                          </a:rPr>
                        </m:ctrlPr>
                      </m:sSubPr>
                      <m:e>
                        <m:r>
                          <a:rPr lang="it-IT" sz="2000" i="1">
                            <a:latin typeface="Cambria Math" panose="02040503050406030204" pitchFamily="18" charset="0"/>
                          </a:rPr>
                          <m:t>𝐵</m:t>
                        </m:r>
                      </m:e>
                      <m:sub>
                        <m:r>
                          <a:rPr lang="it-IT" sz="2000" b="0" i="1" smtClean="0">
                            <a:latin typeface="Cambria Math" panose="02040503050406030204" pitchFamily="18" charset="0"/>
                          </a:rPr>
                          <m:t>2</m:t>
                        </m:r>
                      </m:sub>
                    </m:sSub>
                    <m:sSub>
                      <m:sSubPr>
                        <m:ctrlPr>
                          <a:rPr lang="it-IT" sz="2000" b="0" i="1" smtClean="0">
                            <a:latin typeface="Cambria Math" panose="02040503050406030204" pitchFamily="18" charset="0"/>
                          </a:rPr>
                        </m:ctrlPr>
                      </m:sSubPr>
                      <m:e>
                        <m:r>
                          <a:rPr lang="it-IT" sz="2000" i="1">
                            <a:latin typeface="Cambria Math" panose="02040503050406030204" pitchFamily="18" charset="0"/>
                          </a:rPr>
                          <m:t>𝑣</m:t>
                        </m:r>
                      </m:e>
                      <m:sub>
                        <m:r>
                          <a:rPr lang="it-IT" sz="2000" b="0" i="1" smtClean="0">
                            <a:latin typeface="Cambria Math" panose="02040503050406030204" pitchFamily="18" charset="0"/>
                          </a:rPr>
                          <m:t>2</m:t>
                        </m:r>
                      </m:sub>
                    </m:sSub>
                  </m:oMath>
                </a14:m>
                <a:r>
                  <a:rPr lang="it-IT" sz="2000" b="1" dirty="0">
                    <a:latin typeface="Frutiger" panose="020B0500000000000000" pitchFamily="34" charset="0"/>
                  </a:rPr>
                  <a:t>	      </a:t>
                </a:r>
                <a14:m>
                  <m:oMath xmlns:m="http://schemas.openxmlformats.org/officeDocument/2006/math">
                    <m:sSub>
                      <m:sSubPr>
                        <m:ctrlPr>
                          <a:rPr lang="it-IT" sz="2000" i="1" smtClean="0">
                            <a:latin typeface="Cambria Math" panose="02040503050406030204" pitchFamily="18" charset="0"/>
                          </a:rPr>
                        </m:ctrlPr>
                      </m:sSubPr>
                      <m:e>
                        <m:r>
                          <a:rPr lang="it-IT" sz="2000" b="0" i="1" smtClean="0">
                            <a:latin typeface="Cambria Math" panose="02040503050406030204" pitchFamily="18" charset="0"/>
                          </a:rPr>
                          <m:t>𝛽</m:t>
                        </m:r>
                      </m:e>
                      <m:sub>
                        <m:r>
                          <a:rPr lang="it-IT" sz="2000" b="0" i="1" smtClean="0">
                            <a:latin typeface="Cambria Math" panose="02040503050406030204" pitchFamily="18" charset="0"/>
                          </a:rPr>
                          <m:t>2</m:t>
                        </m:r>
                      </m:sub>
                    </m:sSub>
                    <m:sSubSup>
                      <m:sSubSupPr>
                        <m:ctrlPr>
                          <a:rPr lang="it-IT" sz="2000" b="0" i="1" smtClean="0">
                            <a:latin typeface="Cambria Math" panose="02040503050406030204" pitchFamily="18" charset="0"/>
                          </a:rPr>
                        </m:ctrlPr>
                      </m:sSubSupPr>
                      <m:e>
                        <m:r>
                          <a:rPr lang="it-IT" sz="2000" i="1">
                            <a:latin typeface="Cambria Math" panose="02040503050406030204" pitchFamily="18" charset="0"/>
                          </a:rPr>
                          <m:t>𝑣</m:t>
                        </m:r>
                      </m:e>
                      <m:sub>
                        <m:r>
                          <a:rPr lang="it-IT" sz="2000" b="0" i="1" smtClean="0">
                            <a:latin typeface="Cambria Math" panose="02040503050406030204" pitchFamily="18" charset="0"/>
                          </a:rPr>
                          <m:t>2</m:t>
                        </m:r>
                      </m:sub>
                      <m:sup>
                        <m:r>
                          <a:rPr lang="it-IT" sz="2000" i="1">
                            <a:latin typeface="Cambria Math" panose="02040503050406030204" pitchFamily="18" charset="0"/>
                          </a:rPr>
                          <m:t>𝑇</m:t>
                        </m:r>
                      </m:sup>
                    </m:sSubSup>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𝐵</m:t>
                        </m:r>
                      </m:e>
                      <m:sub>
                        <m:r>
                          <a:rPr lang="it-IT" sz="2000" b="0" i="1" smtClean="0">
                            <a:latin typeface="Cambria Math" panose="02040503050406030204" pitchFamily="18" charset="0"/>
                          </a:rPr>
                          <m:t>2</m:t>
                        </m:r>
                      </m:sub>
                    </m:sSub>
                    <m:sSub>
                      <m:sSubPr>
                        <m:ctrlPr>
                          <a:rPr lang="it-IT" sz="2000" b="0" i="1" smtClean="0">
                            <a:latin typeface="Cambria Math" panose="02040503050406030204" pitchFamily="18" charset="0"/>
                          </a:rPr>
                        </m:ctrlPr>
                      </m:sSubPr>
                      <m:e>
                        <m:r>
                          <a:rPr lang="it-IT" sz="2000" b="0" i="1" smtClean="0">
                            <a:latin typeface="Cambria Math" panose="02040503050406030204" pitchFamily="18" charset="0"/>
                          </a:rPr>
                          <m:t>𝑣</m:t>
                        </m:r>
                      </m:e>
                      <m:sub>
                        <m:r>
                          <a:rPr lang="it-IT" sz="2000" b="0" i="1" smtClean="0">
                            <a:latin typeface="Cambria Math" panose="02040503050406030204" pitchFamily="18" charset="0"/>
                          </a:rPr>
                          <m:t>2</m:t>
                        </m:r>
                      </m:sub>
                    </m:sSub>
                  </m:oMath>
                </a14:m>
                <a:endParaRPr lang="it-IT" sz="2000" b="1" dirty="0">
                  <a:latin typeface="Frutiger" panose="020B0500000000000000" pitchFamily="34" charset="0"/>
                </a:endParaRPr>
              </a:p>
            </p:txBody>
          </p:sp>
        </mc:Choice>
        <mc:Fallback xmlns="">
          <p:sp>
            <p:nvSpPr>
              <p:cNvPr id="24" name="Freccia a destra 23">
                <a:extLst>
                  <a:ext uri="{FF2B5EF4-FFF2-40B4-BE49-F238E27FC236}">
                    <a16:creationId xmlns:a16="http://schemas.microsoft.com/office/drawing/2014/main" id="{BEEE4E20-79C8-F655-0F52-1F66342F8360}"/>
                  </a:ext>
                </a:extLst>
              </p:cNvPr>
              <p:cNvSpPr>
                <a:spLocks noRot="1" noChangeAspect="1" noMove="1" noResize="1" noEditPoints="1" noAdjustHandles="1" noChangeArrowheads="1" noChangeShapeType="1" noTextEdit="1"/>
              </p:cNvSpPr>
              <p:nvPr/>
            </p:nvSpPr>
            <p:spPr>
              <a:xfrm>
                <a:off x="4701253" y="5328065"/>
                <a:ext cx="2834064" cy="803902"/>
              </a:xfrm>
              <a:prstGeom prst="rightArrow">
                <a:avLst/>
              </a:prstGeom>
              <a:blipFill>
                <a:blip r:embed="rId14"/>
                <a:stretch>
                  <a:fillRect/>
                </a:stretch>
              </a:blipFill>
              <a:ln>
                <a:noFill/>
              </a:ln>
            </p:spPr>
            <p:txBody>
              <a:bodyPr/>
              <a:lstStyle/>
              <a:p>
                <a:r>
                  <a:rPr lang="it-IT">
                    <a:noFill/>
                  </a:rPr>
                  <a:t> </a:t>
                </a:r>
              </a:p>
            </p:txBody>
          </p:sp>
        </mc:Fallback>
      </mc:AlternateContent>
      <p:sp>
        <p:nvSpPr>
          <p:cNvPr id="25" name="Freccia a destra 24">
            <a:extLst>
              <a:ext uri="{FF2B5EF4-FFF2-40B4-BE49-F238E27FC236}">
                <a16:creationId xmlns:a16="http://schemas.microsoft.com/office/drawing/2014/main" id="{7AB2707B-5EBF-2418-22AC-93BF30EC5E97}"/>
              </a:ext>
            </a:extLst>
          </p:cNvPr>
          <p:cNvSpPr/>
          <p:nvPr/>
        </p:nvSpPr>
        <p:spPr>
          <a:xfrm rot="5400000">
            <a:off x="5479974" y="5707787"/>
            <a:ext cx="743756"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it-IT" sz="2000" b="1" dirty="0">
              <a:latin typeface="Frutiger" panose="020B0500000000000000" pitchFamily="34" charset="0"/>
            </a:endParaRPr>
          </a:p>
        </p:txBody>
      </p:sp>
      <p:sp>
        <p:nvSpPr>
          <p:cNvPr id="26" name="Freccia a destra 25">
            <a:extLst>
              <a:ext uri="{FF2B5EF4-FFF2-40B4-BE49-F238E27FC236}">
                <a16:creationId xmlns:a16="http://schemas.microsoft.com/office/drawing/2014/main" id="{321ED357-9AB9-2CEB-E5AF-5D67E34FF9A5}"/>
              </a:ext>
            </a:extLst>
          </p:cNvPr>
          <p:cNvSpPr/>
          <p:nvPr/>
        </p:nvSpPr>
        <p:spPr>
          <a:xfrm rot="5400000">
            <a:off x="1543178" y="1740266"/>
            <a:ext cx="657313"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latin typeface="Frutiger" panose="020B0500000000000000" pitchFamily="34" charset="0"/>
            </a:endParaRPr>
          </a:p>
        </p:txBody>
      </p:sp>
      <mc:AlternateContent xmlns:mc="http://schemas.openxmlformats.org/markup-compatibility/2006" xmlns:a14="http://schemas.microsoft.com/office/drawing/2010/main">
        <mc:Choice Requires="a14">
          <p:sp>
            <p:nvSpPr>
              <p:cNvPr id="27" name="Rettangolo 26">
                <a:extLst>
                  <a:ext uri="{FF2B5EF4-FFF2-40B4-BE49-F238E27FC236}">
                    <a16:creationId xmlns:a16="http://schemas.microsoft.com/office/drawing/2014/main" id="{E4B0DBC3-0FB7-5F71-368C-9663D00BF5ED}"/>
                  </a:ext>
                </a:extLst>
              </p:cNvPr>
              <p:cNvSpPr/>
              <p:nvPr/>
            </p:nvSpPr>
            <p:spPr>
              <a:xfrm>
                <a:off x="1062788" y="1603298"/>
                <a:ext cx="1010071" cy="402365"/>
              </a:xfrm>
              <a:prstGeom prst="rect">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𝑣</m:t>
                          </m:r>
                        </m:e>
                        <m:sub>
                          <m:r>
                            <a:rPr lang="it-IT" sz="2000" b="0" i="1" smtClean="0">
                              <a:latin typeface="Cambria Math" panose="02040503050406030204" pitchFamily="18" charset="0"/>
                            </a:rPr>
                            <m:t>1</m:t>
                          </m:r>
                        </m:sub>
                        <m:sup>
                          <m:r>
                            <a:rPr lang="it-IT" sz="2000" b="0" i="1" smtClean="0">
                              <a:latin typeface="Cambria Math" panose="02040503050406030204" pitchFamily="18" charset="0"/>
                            </a:rPr>
                            <m:t>𝑇</m:t>
                          </m:r>
                        </m:sup>
                      </m:sSubSup>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𝐹</m:t>
                          </m:r>
                        </m:e>
                        <m:sub>
                          <m:r>
                            <a:rPr lang="it-IT" sz="2000" b="0" i="1" smtClean="0">
                              <a:latin typeface="Cambria Math" panose="02040503050406030204" pitchFamily="18" charset="0"/>
                            </a:rPr>
                            <m:t>1</m:t>
                          </m:r>
                        </m:sub>
                        <m:sup>
                          <m:r>
                            <a:rPr lang="it-IT" sz="2000" b="0" i="1" smtClean="0">
                              <a:latin typeface="Cambria Math" panose="02040503050406030204" pitchFamily="18" charset="0"/>
                            </a:rPr>
                            <m:t>𝑒</m:t>
                          </m:r>
                        </m:sup>
                      </m:sSubSup>
                    </m:oMath>
                  </m:oMathPara>
                </a14:m>
                <a:endParaRPr lang="it-IT" sz="2000" b="1" dirty="0">
                  <a:latin typeface="Frutiger" panose="020B0500000000000000" pitchFamily="34" charset="0"/>
                </a:endParaRPr>
              </a:p>
            </p:txBody>
          </p:sp>
        </mc:Choice>
        <mc:Fallback xmlns="">
          <p:sp>
            <p:nvSpPr>
              <p:cNvPr id="27" name="Rettangolo 26">
                <a:extLst>
                  <a:ext uri="{FF2B5EF4-FFF2-40B4-BE49-F238E27FC236}">
                    <a16:creationId xmlns:a16="http://schemas.microsoft.com/office/drawing/2014/main" id="{E4B0DBC3-0FB7-5F71-368C-9663D00BF5ED}"/>
                  </a:ext>
                </a:extLst>
              </p:cNvPr>
              <p:cNvSpPr>
                <a:spLocks noRot="1" noChangeAspect="1" noMove="1" noResize="1" noEditPoints="1" noAdjustHandles="1" noChangeArrowheads="1" noChangeShapeType="1" noTextEdit="1"/>
              </p:cNvSpPr>
              <p:nvPr/>
            </p:nvSpPr>
            <p:spPr>
              <a:xfrm>
                <a:off x="1062788" y="1603298"/>
                <a:ext cx="1010071" cy="402365"/>
              </a:xfrm>
              <a:prstGeom prst="rect">
                <a:avLst/>
              </a:prstGeom>
              <a:blipFill>
                <a:blip r:embed="rId15"/>
                <a:stretch>
                  <a:fillRect b="-4545"/>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Freccia a destra 30">
                <a:extLst>
                  <a:ext uri="{FF2B5EF4-FFF2-40B4-BE49-F238E27FC236}">
                    <a16:creationId xmlns:a16="http://schemas.microsoft.com/office/drawing/2014/main" id="{675C317E-99DB-51D9-1063-DD9A0FA61018}"/>
                  </a:ext>
                </a:extLst>
              </p:cNvPr>
              <p:cNvSpPr/>
              <p:nvPr/>
            </p:nvSpPr>
            <p:spPr>
              <a:xfrm>
                <a:off x="2472124" y="4307013"/>
                <a:ext cx="1523016"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𝜎</m:t>
                          </m:r>
                        </m:e>
                        <m:sub>
                          <m:r>
                            <a:rPr lang="it-IT" sz="2000" b="0" i="1" smtClean="0">
                              <a:solidFill>
                                <a:schemeClr val="bg1"/>
                              </a:solidFill>
                              <a:latin typeface="Cambria Math" panose="02040503050406030204" pitchFamily="18" charset="0"/>
                            </a:rPr>
                            <m:t>21</m:t>
                          </m:r>
                        </m:sub>
                      </m:sSub>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𝑣</m:t>
                          </m:r>
                        </m:e>
                        <m:sub>
                          <m:r>
                            <a:rPr lang="it-IT" sz="2000" b="0" i="1" smtClean="0">
                              <a:solidFill>
                                <a:schemeClr val="bg1"/>
                              </a:solidFill>
                              <a:latin typeface="Cambria Math" panose="02040503050406030204" pitchFamily="18" charset="0"/>
                            </a:rPr>
                            <m:t>2</m:t>
                          </m:r>
                        </m:sub>
                        <m:sup>
                          <m:r>
                            <a:rPr lang="it-IT" sz="2000" b="0" i="1" smtClean="0">
                              <a:solidFill>
                                <a:schemeClr val="bg1"/>
                              </a:solidFill>
                              <a:latin typeface="Cambria Math" panose="02040503050406030204" pitchFamily="18" charset="0"/>
                            </a:rPr>
                            <m:t>𝑇</m:t>
                          </m:r>
                        </m:sup>
                      </m:sSubSup>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𝑓</m:t>
                          </m:r>
                        </m:e>
                        <m:sub>
                          <m:r>
                            <a:rPr lang="it-IT" sz="2000" b="0" i="1" smtClean="0">
                              <a:solidFill>
                                <a:schemeClr val="bg1"/>
                              </a:solidFill>
                              <a:latin typeface="Cambria Math" panose="02040503050406030204" pitchFamily="18" charset="0"/>
                            </a:rPr>
                            <m:t>21</m:t>
                          </m:r>
                        </m:sub>
                      </m:sSub>
                    </m:oMath>
                  </m:oMathPara>
                </a14:m>
                <a:endParaRPr lang="it-IT" sz="2000" b="1" dirty="0">
                  <a:latin typeface="Frutiger" panose="020B0500000000000000" pitchFamily="34" charset="0"/>
                </a:endParaRPr>
              </a:p>
            </p:txBody>
          </p:sp>
        </mc:Choice>
        <mc:Fallback xmlns="">
          <p:sp>
            <p:nvSpPr>
              <p:cNvPr id="31" name="Freccia a destra 30">
                <a:extLst>
                  <a:ext uri="{FF2B5EF4-FFF2-40B4-BE49-F238E27FC236}">
                    <a16:creationId xmlns:a16="http://schemas.microsoft.com/office/drawing/2014/main" id="{675C317E-99DB-51D9-1063-DD9A0FA61018}"/>
                  </a:ext>
                </a:extLst>
              </p:cNvPr>
              <p:cNvSpPr>
                <a:spLocks noRot="1" noChangeAspect="1" noMove="1" noResize="1" noEditPoints="1" noAdjustHandles="1" noChangeArrowheads="1" noChangeShapeType="1" noTextEdit="1"/>
              </p:cNvSpPr>
              <p:nvPr/>
            </p:nvSpPr>
            <p:spPr>
              <a:xfrm>
                <a:off x="2472124" y="4307013"/>
                <a:ext cx="1523016" cy="803902"/>
              </a:xfrm>
              <a:prstGeom prst="rightArrow">
                <a:avLst/>
              </a:prstGeom>
              <a:blipFill>
                <a:blip r:embed="rId16"/>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Freccia a sinistra 32">
                <a:extLst>
                  <a:ext uri="{FF2B5EF4-FFF2-40B4-BE49-F238E27FC236}">
                    <a16:creationId xmlns:a16="http://schemas.microsoft.com/office/drawing/2014/main" id="{A42F5723-A94D-CC85-31A1-53250D9BE53C}"/>
                  </a:ext>
                </a:extLst>
              </p:cNvPr>
              <p:cNvSpPr/>
              <p:nvPr/>
            </p:nvSpPr>
            <p:spPr>
              <a:xfrm>
                <a:off x="8517544" y="3500098"/>
                <a:ext cx="1685928" cy="803901"/>
              </a:xfrm>
              <a:prstGeom prst="lef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𝛼</m:t>
                          </m:r>
                        </m:e>
                        <m:sub>
                          <m:r>
                            <a:rPr lang="it-IT" sz="2000" b="0" i="1" smtClean="0">
                              <a:solidFill>
                                <a:schemeClr val="bg1"/>
                              </a:solidFill>
                              <a:latin typeface="Cambria Math" panose="02040503050406030204" pitchFamily="18" charset="0"/>
                            </a:rPr>
                            <m:t>12</m:t>
                          </m:r>
                        </m:sub>
                      </m:sSub>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𝑥</m:t>
                          </m:r>
                        </m:e>
                        <m:sub>
                          <m:r>
                            <a:rPr lang="it-IT" sz="2000" b="0" i="1" smtClean="0">
                              <a:solidFill>
                                <a:schemeClr val="bg1"/>
                              </a:solidFill>
                              <a:latin typeface="Cambria Math" panose="02040503050406030204" pitchFamily="18" charset="0"/>
                            </a:rPr>
                            <m:t>1</m:t>
                          </m:r>
                        </m:sub>
                        <m:sup>
                          <m:r>
                            <a:rPr lang="it-IT" sz="2000" b="0" i="1" smtClean="0">
                              <a:solidFill>
                                <a:schemeClr val="bg1"/>
                              </a:solidFill>
                              <a:latin typeface="Cambria Math" panose="02040503050406030204" pitchFamily="18" charset="0"/>
                            </a:rPr>
                            <m:t>2</m:t>
                          </m:r>
                        </m:sup>
                      </m:sSubSup>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𝑓</m:t>
                          </m:r>
                        </m:e>
                        <m:sub>
                          <m:r>
                            <a:rPr lang="it-IT" sz="2000" b="0" i="1" smtClean="0">
                              <a:solidFill>
                                <a:schemeClr val="bg1"/>
                              </a:solidFill>
                              <a:latin typeface="Cambria Math" panose="02040503050406030204" pitchFamily="18" charset="0"/>
                            </a:rPr>
                            <m:t>21</m:t>
                          </m:r>
                        </m:sub>
                        <m:sup>
                          <m:r>
                            <a:rPr lang="it-IT" sz="2000" b="0" i="1" smtClean="0">
                              <a:solidFill>
                                <a:schemeClr val="bg1"/>
                              </a:solidFill>
                              <a:latin typeface="Cambria Math" panose="02040503050406030204" pitchFamily="18" charset="0"/>
                            </a:rPr>
                            <m:t>𝑇</m:t>
                          </m:r>
                        </m:sup>
                      </m:sSubSup>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𝑓</m:t>
                          </m:r>
                        </m:e>
                        <m:sub>
                          <m:r>
                            <a:rPr lang="it-IT" sz="2000" b="0" i="1" smtClean="0">
                              <a:solidFill>
                                <a:schemeClr val="bg1"/>
                              </a:solidFill>
                              <a:latin typeface="Cambria Math" panose="02040503050406030204" pitchFamily="18" charset="0"/>
                            </a:rPr>
                            <m:t>21</m:t>
                          </m:r>
                        </m:sub>
                      </m:sSub>
                    </m:oMath>
                  </m:oMathPara>
                </a14:m>
                <a:endParaRPr lang="it-IT" sz="2000" b="1" dirty="0">
                  <a:latin typeface="Frutiger" panose="020B0500000000000000" pitchFamily="34" charset="0"/>
                </a:endParaRPr>
              </a:p>
            </p:txBody>
          </p:sp>
        </mc:Choice>
        <mc:Fallback xmlns="">
          <p:sp>
            <p:nvSpPr>
              <p:cNvPr id="33" name="Freccia a sinistra 32">
                <a:extLst>
                  <a:ext uri="{FF2B5EF4-FFF2-40B4-BE49-F238E27FC236}">
                    <a16:creationId xmlns:a16="http://schemas.microsoft.com/office/drawing/2014/main" id="{A42F5723-A94D-CC85-31A1-53250D9BE53C}"/>
                  </a:ext>
                </a:extLst>
              </p:cNvPr>
              <p:cNvSpPr>
                <a:spLocks noRot="1" noChangeAspect="1" noMove="1" noResize="1" noEditPoints="1" noAdjustHandles="1" noChangeArrowheads="1" noChangeShapeType="1" noTextEdit="1"/>
              </p:cNvSpPr>
              <p:nvPr/>
            </p:nvSpPr>
            <p:spPr>
              <a:xfrm>
                <a:off x="8517544" y="3500098"/>
                <a:ext cx="1685928" cy="803901"/>
              </a:xfrm>
              <a:prstGeom prst="leftArrow">
                <a:avLst/>
              </a:prstGeom>
              <a:blipFill>
                <a:blip r:embed="rId17"/>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Freccia a sinistra 33">
                <a:extLst>
                  <a:ext uri="{FF2B5EF4-FFF2-40B4-BE49-F238E27FC236}">
                    <a16:creationId xmlns:a16="http://schemas.microsoft.com/office/drawing/2014/main" id="{179DF695-6BE3-F1F5-E6D1-5DA8D7120C5C}"/>
                  </a:ext>
                </a:extLst>
              </p:cNvPr>
              <p:cNvSpPr/>
              <p:nvPr/>
            </p:nvSpPr>
            <p:spPr>
              <a:xfrm>
                <a:off x="8516183" y="4307014"/>
                <a:ext cx="1687289" cy="803902"/>
              </a:xfrm>
              <a:prstGeom prst="lef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𝛼</m:t>
                          </m:r>
                        </m:e>
                        <m:sub>
                          <m:r>
                            <a:rPr lang="it-IT" sz="2000" b="0" i="1" smtClean="0">
                              <a:solidFill>
                                <a:schemeClr val="bg1"/>
                              </a:solidFill>
                              <a:latin typeface="Cambria Math" panose="02040503050406030204" pitchFamily="18" charset="0"/>
                            </a:rPr>
                            <m:t>21</m:t>
                          </m:r>
                        </m:sub>
                      </m:sSub>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𝑥</m:t>
                          </m:r>
                        </m:e>
                        <m:sub>
                          <m:r>
                            <a:rPr lang="it-IT" sz="2000" b="0" i="1" smtClean="0">
                              <a:solidFill>
                                <a:schemeClr val="bg1"/>
                              </a:solidFill>
                              <a:latin typeface="Cambria Math" panose="02040503050406030204" pitchFamily="18" charset="0"/>
                            </a:rPr>
                            <m:t>2</m:t>
                          </m:r>
                        </m:sub>
                        <m:sup>
                          <m:r>
                            <a:rPr lang="it-IT" sz="2000" b="0" i="1" smtClean="0">
                              <a:solidFill>
                                <a:schemeClr val="bg1"/>
                              </a:solidFill>
                              <a:latin typeface="Cambria Math" panose="02040503050406030204" pitchFamily="18" charset="0"/>
                            </a:rPr>
                            <m:t>2</m:t>
                          </m:r>
                        </m:sup>
                      </m:sSubSup>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𝑓</m:t>
                          </m:r>
                        </m:e>
                        <m:sub>
                          <m:r>
                            <a:rPr lang="it-IT" sz="2000" b="0" i="1" smtClean="0">
                              <a:solidFill>
                                <a:schemeClr val="bg1"/>
                              </a:solidFill>
                              <a:latin typeface="Cambria Math" panose="02040503050406030204" pitchFamily="18" charset="0"/>
                            </a:rPr>
                            <m:t>21</m:t>
                          </m:r>
                        </m:sub>
                        <m:sup>
                          <m:r>
                            <a:rPr lang="it-IT" sz="2000" b="0" i="1" smtClean="0">
                              <a:solidFill>
                                <a:schemeClr val="bg1"/>
                              </a:solidFill>
                              <a:latin typeface="Cambria Math" panose="02040503050406030204" pitchFamily="18" charset="0"/>
                            </a:rPr>
                            <m:t>𝑇</m:t>
                          </m:r>
                        </m:sup>
                      </m:sSubSup>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𝑓</m:t>
                          </m:r>
                        </m:e>
                        <m:sub>
                          <m:r>
                            <a:rPr lang="it-IT" sz="2000" b="0" i="1" smtClean="0">
                              <a:solidFill>
                                <a:schemeClr val="bg1"/>
                              </a:solidFill>
                              <a:latin typeface="Cambria Math" panose="02040503050406030204" pitchFamily="18" charset="0"/>
                            </a:rPr>
                            <m:t>21</m:t>
                          </m:r>
                        </m:sub>
                      </m:sSub>
                    </m:oMath>
                  </m:oMathPara>
                </a14:m>
                <a:endParaRPr lang="it-IT" sz="2000" b="1" dirty="0">
                  <a:latin typeface="Frutiger" panose="020B0500000000000000" pitchFamily="34" charset="0"/>
                </a:endParaRPr>
              </a:p>
            </p:txBody>
          </p:sp>
        </mc:Choice>
        <mc:Fallback xmlns="">
          <p:sp>
            <p:nvSpPr>
              <p:cNvPr id="34" name="Freccia a sinistra 33">
                <a:extLst>
                  <a:ext uri="{FF2B5EF4-FFF2-40B4-BE49-F238E27FC236}">
                    <a16:creationId xmlns:a16="http://schemas.microsoft.com/office/drawing/2014/main" id="{179DF695-6BE3-F1F5-E6D1-5DA8D7120C5C}"/>
                  </a:ext>
                </a:extLst>
              </p:cNvPr>
              <p:cNvSpPr>
                <a:spLocks noRot="1" noChangeAspect="1" noMove="1" noResize="1" noEditPoints="1" noAdjustHandles="1" noChangeArrowheads="1" noChangeShapeType="1" noTextEdit="1"/>
              </p:cNvSpPr>
              <p:nvPr/>
            </p:nvSpPr>
            <p:spPr>
              <a:xfrm>
                <a:off x="8516183" y="4307014"/>
                <a:ext cx="1687289" cy="803902"/>
              </a:xfrm>
              <a:prstGeom prst="leftArrow">
                <a:avLst/>
              </a:prstGeom>
              <a:blipFill>
                <a:blip r:embed="rId18"/>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8EC6B229-3FA8-71D6-5CCB-7AF5C0EFF035}"/>
                  </a:ext>
                </a:extLst>
              </p:cNvPr>
              <p:cNvSpPr txBox="1"/>
              <p:nvPr/>
            </p:nvSpPr>
            <p:spPr>
              <a:xfrm>
                <a:off x="8098538" y="771482"/>
                <a:ext cx="3447077" cy="130920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𝐻</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1, </m:t>
                          </m:r>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2, </m:t>
                          </m:r>
                          <m:r>
                            <a:rPr lang="it-IT" sz="2000" b="0" i="1" smtClean="0">
                              <a:solidFill>
                                <a:schemeClr val="tx1">
                                  <a:lumMod val="85000"/>
                                  <a:lumOff val="15000"/>
                                </a:schemeClr>
                              </a:solidFill>
                              <a:latin typeface="Cambria Math" panose="02040503050406030204" pitchFamily="18" charset="0"/>
                            </a:rPr>
                            <m:t>𝑥</m:t>
                          </m:r>
                          <m:r>
                            <a:rPr lang="it-IT" sz="2000" b="0" i="1" smtClean="0">
                              <a:solidFill>
                                <a:schemeClr val="tx1">
                                  <a:lumMod val="85000"/>
                                  <a:lumOff val="15000"/>
                                </a:schemeClr>
                              </a:solidFill>
                              <a:latin typeface="Cambria Math" panose="02040503050406030204" pitchFamily="18" charset="0"/>
                            </a:rPr>
                            <m:t>1, </m:t>
                          </m:r>
                          <m:r>
                            <a:rPr lang="it-IT" sz="2000" b="0" i="1" smtClean="0">
                              <a:solidFill>
                                <a:schemeClr val="tx1">
                                  <a:lumMod val="85000"/>
                                  <a:lumOff val="15000"/>
                                </a:schemeClr>
                              </a:solidFill>
                              <a:latin typeface="Cambria Math" panose="02040503050406030204" pitchFamily="18" charset="0"/>
                            </a:rPr>
                            <m:t>𝑥</m:t>
                          </m:r>
                          <m:r>
                            <a:rPr lang="it-IT" sz="2000" b="0" i="1" smtClean="0">
                              <a:solidFill>
                                <a:schemeClr val="tx1">
                                  <a:lumMod val="85000"/>
                                  <a:lumOff val="15000"/>
                                </a:schemeClr>
                              </a:solidFill>
                              <a:latin typeface="Cambria Math" panose="02040503050406030204" pitchFamily="18" charset="0"/>
                            </a:rPr>
                            <m:t>2, </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𝜉</m:t>
                              </m:r>
                            </m:e>
                            <m:sub>
                              <m:r>
                                <a:rPr lang="it-IT" sz="2000" b="0" i="1" smtClean="0">
                                  <a:solidFill>
                                    <a:schemeClr val="tx1">
                                      <a:lumMod val="85000"/>
                                      <a:lumOff val="15000"/>
                                    </a:schemeClr>
                                  </a:solidFill>
                                  <a:latin typeface="Cambria Math" panose="02040503050406030204" pitchFamily="18" charset="0"/>
                                </a:rPr>
                                <m:t>21</m:t>
                              </m:r>
                            </m:sub>
                          </m:sSub>
                        </m:e>
                      </m:d>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𝑇</m:t>
                          </m:r>
                        </m:e>
                        <m:sub>
                          <m:r>
                            <a:rPr lang="it-IT" sz="2000" b="0" i="1" smtClean="0">
                              <a:solidFill>
                                <a:schemeClr val="tx1">
                                  <a:lumMod val="85000"/>
                                  <a:lumOff val="15000"/>
                                </a:schemeClr>
                              </a:solidFill>
                              <a:latin typeface="Cambria Math" panose="02040503050406030204" pitchFamily="18" charset="0"/>
                            </a:rPr>
                            <m:t>1</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𝑇</m:t>
                          </m:r>
                        </m:e>
                        <m:sub>
                          <m:r>
                            <a:rPr lang="it-IT" sz="2000" b="0" i="1" smtClean="0">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𝑆</m:t>
                          </m:r>
                        </m:e>
                        <m:sub>
                          <m:r>
                            <a:rPr lang="it-IT" sz="2000" b="0" i="1" smtClean="0">
                              <a:solidFill>
                                <a:schemeClr val="tx1">
                                  <a:lumMod val="85000"/>
                                  <a:lumOff val="15000"/>
                                </a:schemeClr>
                              </a:solidFill>
                              <a:latin typeface="Cambria Math" panose="02040503050406030204" pitchFamily="18" charset="0"/>
                            </a:rPr>
                            <m:t>1</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𝑆</m:t>
                          </m:r>
                        </m:e>
                        <m:sub>
                          <m:r>
                            <a:rPr lang="it-IT" sz="2000" b="0" i="1" smtClean="0">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𝑈</m:t>
                          </m:r>
                        </m:e>
                        <m:sub>
                          <m:r>
                            <a:rPr lang="it-IT" sz="2000" b="0" i="1" smtClean="0">
                              <a:solidFill>
                                <a:schemeClr val="tx1">
                                  <a:lumMod val="85000"/>
                                  <a:lumOff val="15000"/>
                                </a:schemeClr>
                              </a:solidFill>
                              <a:latin typeface="Cambria Math" panose="02040503050406030204" pitchFamily="18" charset="0"/>
                            </a:rPr>
                            <m:t>21</m:t>
                          </m:r>
                        </m:sub>
                      </m:sSub>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𝐻</m:t>
                      </m:r>
                      <m:r>
                        <a:rPr lang="it-IT" sz="2000" b="0" i="1" smtClean="0">
                          <a:solidFill>
                            <a:schemeClr val="bg2">
                              <a:lumMod val="50000"/>
                            </a:schemeClr>
                          </a:solidFill>
                          <a:latin typeface="Cambria Math" panose="02040503050406030204" pitchFamily="18" charset="0"/>
                        </a:rPr>
                        <m:t>∈</m:t>
                      </m:r>
                      <m:r>
                        <a:rPr lang="it-IT" sz="2000" b="0" i="1" smtClean="0">
                          <a:solidFill>
                            <a:schemeClr val="bg2">
                              <a:lumMod val="50000"/>
                            </a:schemeClr>
                          </a:solidFill>
                          <a:latin typeface="Cambria Math" panose="02040503050406030204" pitchFamily="18" charset="0"/>
                        </a:rPr>
                        <m:t>ℝ</m:t>
                      </m:r>
                    </m:oMath>
                  </m:oMathPara>
                </a14:m>
                <a:endParaRPr lang="it-IT" sz="2000" b="0" dirty="0">
                  <a:solidFill>
                    <a:schemeClr val="bg2">
                      <a:lumMod val="50000"/>
                    </a:schemeClr>
                  </a:solidFill>
                </a:endParaRPr>
              </a:p>
              <a:p>
                <a:pPr algn="ctr"/>
                <a:r>
                  <a:rPr lang="it-IT" sz="2000" b="1" dirty="0" err="1">
                    <a:solidFill>
                      <a:schemeClr val="tx1">
                        <a:lumMod val="85000"/>
                        <a:lumOff val="15000"/>
                      </a:schemeClr>
                    </a:solidFill>
                  </a:rPr>
                  <a:t>total</a:t>
                </a:r>
                <a:r>
                  <a:rPr lang="it-IT" sz="2000" b="1" dirty="0">
                    <a:solidFill>
                      <a:schemeClr val="tx1">
                        <a:lumMod val="85000"/>
                        <a:lumOff val="15000"/>
                      </a:schemeClr>
                    </a:solidFill>
                  </a:rPr>
                  <a:t> energy</a:t>
                </a:r>
                <a:endParaRPr lang="it-IT" sz="2000" dirty="0">
                  <a:solidFill>
                    <a:schemeClr val="bg2">
                      <a:lumMod val="50000"/>
                    </a:schemeClr>
                  </a:solidFill>
                </a:endParaRPr>
              </a:p>
            </p:txBody>
          </p:sp>
        </mc:Choice>
        <mc:Fallback xmlns="">
          <p:sp>
            <p:nvSpPr>
              <p:cNvPr id="38" name="CasellaDiTesto 37">
                <a:extLst>
                  <a:ext uri="{FF2B5EF4-FFF2-40B4-BE49-F238E27FC236}">
                    <a16:creationId xmlns:a16="http://schemas.microsoft.com/office/drawing/2014/main" id="{8EC6B229-3FA8-71D6-5CCB-7AF5C0EFF035}"/>
                  </a:ext>
                </a:extLst>
              </p:cNvPr>
              <p:cNvSpPr txBox="1">
                <a:spLocks noRot="1" noChangeAspect="1" noMove="1" noResize="1" noEditPoints="1" noAdjustHandles="1" noChangeArrowheads="1" noChangeShapeType="1" noTextEdit="1"/>
              </p:cNvSpPr>
              <p:nvPr/>
            </p:nvSpPr>
            <p:spPr>
              <a:xfrm>
                <a:off x="8098538" y="771482"/>
                <a:ext cx="3447077" cy="1309205"/>
              </a:xfrm>
              <a:prstGeom prst="rect">
                <a:avLst/>
              </a:prstGeom>
              <a:blipFill>
                <a:blip r:embed="rId19"/>
                <a:stretch>
                  <a:fillRect b="-794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B0E5BA39-DFCB-54FC-789B-46BDC427B896}"/>
                  </a:ext>
                </a:extLst>
              </p:cNvPr>
              <p:cNvSpPr txBox="1"/>
              <p:nvPr/>
            </p:nvSpPr>
            <p:spPr>
              <a:xfrm>
                <a:off x="2359984" y="1424931"/>
                <a:ext cx="6196559" cy="723660"/>
              </a:xfrm>
              <a:prstGeom prst="rect">
                <a:avLst/>
              </a:prstGeom>
              <a:solidFill>
                <a:srgbClr val="822433"/>
              </a:solidFill>
            </p:spPr>
            <p:txBody>
              <a:bodyPr wrap="square" rtlCol="0">
                <a:spAutoFit/>
              </a:bodyPr>
              <a:lstStyle/>
              <a:p>
                <a:pPr algn="ctr"/>
                <a14:m>
                  <m:oMathPara xmlns:m="http://schemas.openxmlformats.org/officeDocument/2006/math">
                    <m:oMathParaPr>
                      <m:jc m:val="center"/>
                    </m:oMathParaPr>
                    <m:oMath xmlns:m="http://schemas.openxmlformats.org/officeDocument/2006/math">
                      <m:acc>
                        <m:accPr>
                          <m:chr m:val="̇"/>
                          <m:ctrlPr>
                            <a:rPr lang="it-IT" sz="2000" b="0" i="1" smtClean="0">
                              <a:solidFill>
                                <a:schemeClr val="bg1"/>
                              </a:solidFill>
                              <a:latin typeface="Cambria Math" panose="02040503050406030204" pitchFamily="18" charset="0"/>
                            </a:rPr>
                          </m:ctrlPr>
                        </m:accPr>
                        <m:e>
                          <m:r>
                            <a:rPr lang="it-IT" sz="2000" b="0" i="1" smtClean="0">
                              <a:solidFill>
                                <a:schemeClr val="bg1"/>
                              </a:solidFill>
                              <a:latin typeface="Cambria Math" panose="02040503050406030204" pitchFamily="18" charset="0"/>
                            </a:rPr>
                            <m:t>𝐻</m:t>
                          </m:r>
                        </m:e>
                      </m:acc>
                      <m:r>
                        <a:rPr lang="it-IT" sz="2000" b="0" i="1" smtClean="0">
                          <a:solidFill>
                            <a:schemeClr val="bg1"/>
                          </a:solidFill>
                          <a:latin typeface="Cambria Math" panose="02040503050406030204" pitchFamily="18" charset="0"/>
                        </a:rPr>
                        <m:t>=</m:t>
                      </m:r>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𝑣</m:t>
                          </m:r>
                        </m:e>
                        <m:sub>
                          <m:r>
                            <a:rPr lang="it-IT" sz="2000" b="0" i="1" smtClean="0">
                              <a:solidFill>
                                <a:schemeClr val="bg1"/>
                              </a:solidFill>
                              <a:latin typeface="Cambria Math" panose="02040503050406030204" pitchFamily="18" charset="0"/>
                            </a:rPr>
                            <m:t>1</m:t>
                          </m:r>
                        </m:sub>
                        <m:sup>
                          <m:r>
                            <a:rPr lang="it-IT" sz="2000" b="0" i="1" smtClean="0">
                              <a:solidFill>
                                <a:schemeClr val="bg1"/>
                              </a:solidFill>
                              <a:latin typeface="Cambria Math" panose="02040503050406030204" pitchFamily="18" charset="0"/>
                            </a:rPr>
                            <m:t>𝑇</m:t>
                          </m:r>
                        </m:sup>
                      </m:sSubSup>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𝐹</m:t>
                          </m:r>
                        </m:e>
                        <m:sub>
                          <m:r>
                            <a:rPr lang="it-IT" sz="2000" b="0" i="1" smtClean="0">
                              <a:solidFill>
                                <a:schemeClr val="bg1"/>
                              </a:solidFill>
                              <a:latin typeface="Cambria Math" panose="02040503050406030204" pitchFamily="18" charset="0"/>
                            </a:rPr>
                            <m:t>1</m:t>
                          </m:r>
                        </m:sub>
                        <m:sup>
                          <m:r>
                            <a:rPr lang="it-IT" sz="2000" b="0" i="1" smtClean="0">
                              <a:solidFill>
                                <a:schemeClr val="bg1"/>
                              </a:solidFill>
                              <a:latin typeface="Cambria Math" panose="02040503050406030204" pitchFamily="18" charset="0"/>
                            </a:rPr>
                            <m:t>𝑒</m:t>
                          </m:r>
                        </m:sup>
                      </m:sSubSup>
                      <m:r>
                        <a:rPr lang="it-IT" sz="2000" b="0" i="1" smtClean="0">
                          <a:solidFill>
                            <a:schemeClr val="bg1"/>
                          </a:solidFill>
                          <a:latin typeface="Cambria Math" panose="02040503050406030204" pitchFamily="18" charset="0"/>
                        </a:rPr>
                        <m:t>+</m:t>
                      </m:r>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𝑣</m:t>
                          </m:r>
                        </m:e>
                        <m:sub>
                          <m:r>
                            <a:rPr lang="it-IT" sz="2000" b="0" i="1" smtClean="0">
                              <a:solidFill>
                                <a:schemeClr val="bg1"/>
                              </a:solidFill>
                              <a:latin typeface="Cambria Math" panose="02040503050406030204" pitchFamily="18" charset="0"/>
                            </a:rPr>
                            <m:t>2</m:t>
                          </m:r>
                        </m:sub>
                        <m:sup>
                          <m:r>
                            <a:rPr lang="it-IT" sz="2000" b="0" i="1" smtClean="0">
                              <a:solidFill>
                                <a:schemeClr val="bg1"/>
                              </a:solidFill>
                              <a:latin typeface="Cambria Math" panose="02040503050406030204" pitchFamily="18" charset="0"/>
                            </a:rPr>
                            <m:t>𝑇</m:t>
                          </m:r>
                        </m:sup>
                      </m:sSubSup>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𝐹</m:t>
                          </m:r>
                        </m:e>
                        <m:sub>
                          <m:r>
                            <a:rPr lang="it-IT" sz="2000" b="0" i="1" smtClean="0">
                              <a:solidFill>
                                <a:schemeClr val="bg1"/>
                              </a:solidFill>
                              <a:latin typeface="Cambria Math" panose="02040503050406030204" pitchFamily="18" charset="0"/>
                            </a:rPr>
                            <m:t>2</m:t>
                          </m:r>
                        </m:sub>
                        <m:sup>
                          <m:r>
                            <a:rPr lang="it-IT" sz="2000" b="0" i="1" smtClean="0">
                              <a:solidFill>
                                <a:schemeClr val="bg1"/>
                              </a:solidFill>
                              <a:latin typeface="Cambria Math" panose="02040503050406030204" pitchFamily="18" charset="0"/>
                            </a:rPr>
                            <m:t>𝑒</m:t>
                          </m:r>
                        </m:sup>
                      </m:sSubSup>
                      <m:r>
                        <a:rPr lang="it-IT" sz="2000" b="0" i="1" smtClean="0">
                          <a:solidFill>
                            <a:schemeClr val="bg1"/>
                          </a:solidFill>
                          <a:latin typeface="Cambria Math" panose="02040503050406030204" pitchFamily="18" charset="0"/>
                        </a:rPr>
                        <m:t>−</m:t>
                      </m:r>
                      <m:d>
                        <m:dPr>
                          <m:ctrlPr>
                            <a:rPr lang="it-IT" sz="2000" b="0" i="1" smtClean="0">
                              <a:solidFill>
                                <a:schemeClr val="bg1"/>
                              </a:solidFill>
                              <a:latin typeface="Cambria Math" panose="02040503050406030204" pitchFamily="18" charset="0"/>
                            </a:rPr>
                          </m:ctrlPr>
                        </m:dPr>
                        <m:e>
                          <m:r>
                            <a:rPr lang="it-IT" sz="2000" b="0" i="1" smtClean="0">
                              <a:solidFill>
                                <a:schemeClr val="bg1"/>
                              </a:solidFill>
                              <a:latin typeface="Cambria Math" panose="02040503050406030204" pitchFamily="18" charset="0"/>
                            </a:rPr>
                            <m:t>1−</m:t>
                          </m:r>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𝛽</m:t>
                              </m:r>
                            </m:e>
                            <m:sub>
                              <m:r>
                                <a:rPr lang="it-IT" sz="2000" b="0" i="1" smtClean="0">
                                  <a:solidFill>
                                    <a:schemeClr val="bg1"/>
                                  </a:solidFill>
                                  <a:latin typeface="Cambria Math" panose="02040503050406030204" pitchFamily="18" charset="0"/>
                                </a:rPr>
                                <m:t>1</m:t>
                              </m:r>
                            </m:sub>
                          </m:sSub>
                        </m:e>
                      </m:d>
                      <m:sSubSup>
                        <m:sSubSupPr>
                          <m:ctrlPr>
                            <a:rPr lang="it-IT" sz="2000" i="1">
                              <a:solidFill>
                                <a:schemeClr val="bg1"/>
                              </a:solidFill>
                              <a:latin typeface="Cambria Math" panose="02040503050406030204" pitchFamily="18" charset="0"/>
                            </a:rPr>
                          </m:ctrlPr>
                        </m:sSubSupPr>
                        <m:e>
                          <m:r>
                            <a:rPr lang="it-IT" sz="2000" i="1">
                              <a:solidFill>
                                <a:schemeClr val="bg1"/>
                              </a:solidFill>
                              <a:latin typeface="Cambria Math" panose="02040503050406030204" pitchFamily="18" charset="0"/>
                            </a:rPr>
                            <m:t>𝑣</m:t>
                          </m:r>
                        </m:e>
                        <m:sub>
                          <m:r>
                            <a:rPr lang="it-IT" sz="2000" i="1">
                              <a:solidFill>
                                <a:schemeClr val="bg1"/>
                              </a:solidFill>
                              <a:latin typeface="Cambria Math" panose="02040503050406030204" pitchFamily="18" charset="0"/>
                            </a:rPr>
                            <m:t>1</m:t>
                          </m:r>
                        </m:sub>
                        <m:sup>
                          <m:r>
                            <a:rPr lang="it-IT" sz="2000" i="1">
                              <a:solidFill>
                                <a:schemeClr val="bg1"/>
                              </a:solidFill>
                              <a:latin typeface="Cambria Math" panose="02040503050406030204" pitchFamily="18" charset="0"/>
                            </a:rPr>
                            <m:t>𝑇</m:t>
                          </m:r>
                        </m:sup>
                      </m:sSubSup>
                      <m:sSub>
                        <m:sSubPr>
                          <m:ctrlPr>
                            <a:rPr lang="it-IT" sz="2000" i="1">
                              <a:solidFill>
                                <a:schemeClr val="bg1"/>
                              </a:solidFill>
                              <a:latin typeface="Cambria Math" panose="02040503050406030204" pitchFamily="18" charset="0"/>
                            </a:rPr>
                          </m:ctrlPr>
                        </m:sSubPr>
                        <m:e>
                          <m:r>
                            <a:rPr lang="it-IT" sz="2000" i="1">
                              <a:solidFill>
                                <a:schemeClr val="bg1"/>
                              </a:solidFill>
                              <a:latin typeface="Cambria Math" panose="02040503050406030204" pitchFamily="18" charset="0"/>
                            </a:rPr>
                            <m:t>𝐵</m:t>
                          </m:r>
                        </m:e>
                        <m:sub>
                          <m:r>
                            <a:rPr lang="it-IT" sz="2000" i="1">
                              <a:solidFill>
                                <a:schemeClr val="bg1"/>
                              </a:solidFill>
                              <a:latin typeface="Cambria Math" panose="02040503050406030204" pitchFamily="18" charset="0"/>
                            </a:rPr>
                            <m:t>1</m:t>
                          </m:r>
                        </m:sub>
                      </m:sSub>
                      <m:sSub>
                        <m:sSubPr>
                          <m:ctrlPr>
                            <a:rPr lang="it-IT" sz="2000" i="1">
                              <a:solidFill>
                                <a:schemeClr val="bg1"/>
                              </a:solidFill>
                              <a:latin typeface="Cambria Math" panose="02040503050406030204" pitchFamily="18" charset="0"/>
                            </a:rPr>
                          </m:ctrlPr>
                        </m:sSubPr>
                        <m:e>
                          <m:r>
                            <a:rPr lang="it-IT" sz="2000" i="1">
                              <a:solidFill>
                                <a:schemeClr val="bg1"/>
                              </a:solidFill>
                              <a:latin typeface="Cambria Math" panose="02040503050406030204" pitchFamily="18" charset="0"/>
                            </a:rPr>
                            <m:t>𝑣</m:t>
                          </m:r>
                        </m:e>
                        <m:sub>
                          <m:r>
                            <a:rPr lang="it-IT" sz="2000" i="1">
                              <a:solidFill>
                                <a:schemeClr val="bg1"/>
                              </a:solidFill>
                              <a:latin typeface="Cambria Math" panose="02040503050406030204" pitchFamily="18" charset="0"/>
                            </a:rPr>
                            <m:t>1</m:t>
                          </m:r>
                        </m:sub>
                      </m:sSub>
                      <m:r>
                        <a:rPr lang="it-IT" sz="2000" b="0" i="1" smtClean="0">
                          <a:solidFill>
                            <a:schemeClr val="bg1"/>
                          </a:solidFill>
                          <a:latin typeface="Cambria Math" panose="02040503050406030204" pitchFamily="18" charset="0"/>
                        </a:rPr>
                        <m:t>−</m:t>
                      </m:r>
                      <m:d>
                        <m:dPr>
                          <m:ctrlPr>
                            <a:rPr lang="it-IT" sz="2000" b="0" i="1" smtClean="0">
                              <a:solidFill>
                                <a:schemeClr val="bg1"/>
                              </a:solidFill>
                              <a:latin typeface="Cambria Math" panose="02040503050406030204" pitchFamily="18" charset="0"/>
                            </a:rPr>
                          </m:ctrlPr>
                        </m:dPr>
                        <m:e>
                          <m:r>
                            <a:rPr lang="it-IT" sz="2000" b="0" i="1" smtClean="0">
                              <a:solidFill>
                                <a:schemeClr val="bg1"/>
                              </a:solidFill>
                              <a:latin typeface="Cambria Math" panose="02040503050406030204" pitchFamily="18" charset="0"/>
                            </a:rPr>
                            <m:t>1−</m:t>
                          </m:r>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𝛽</m:t>
                              </m:r>
                            </m:e>
                            <m:sub>
                              <m:r>
                                <a:rPr lang="it-IT" sz="2000" b="0" i="1" smtClean="0">
                                  <a:solidFill>
                                    <a:schemeClr val="bg1"/>
                                  </a:solidFill>
                                  <a:latin typeface="Cambria Math" panose="02040503050406030204" pitchFamily="18" charset="0"/>
                                </a:rPr>
                                <m:t>2</m:t>
                              </m:r>
                            </m:sub>
                          </m:sSub>
                        </m:e>
                      </m:d>
                      <m:sSubSup>
                        <m:sSubSupPr>
                          <m:ctrlPr>
                            <a:rPr lang="it-IT" sz="2000" i="1">
                              <a:solidFill>
                                <a:schemeClr val="bg1"/>
                              </a:solidFill>
                              <a:latin typeface="Cambria Math" panose="02040503050406030204" pitchFamily="18" charset="0"/>
                            </a:rPr>
                          </m:ctrlPr>
                        </m:sSubSupPr>
                        <m:e>
                          <m:r>
                            <a:rPr lang="it-IT" sz="2000" i="1">
                              <a:solidFill>
                                <a:schemeClr val="bg1"/>
                              </a:solidFill>
                              <a:latin typeface="Cambria Math" panose="02040503050406030204" pitchFamily="18" charset="0"/>
                            </a:rPr>
                            <m:t>𝑣</m:t>
                          </m:r>
                        </m:e>
                        <m:sub>
                          <m:r>
                            <a:rPr lang="it-IT" sz="2000" i="1">
                              <a:solidFill>
                                <a:schemeClr val="bg1"/>
                              </a:solidFill>
                              <a:latin typeface="Cambria Math" panose="02040503050406030204" pitchFamily="18" charset="0"/>
                            </a:rPr>
                            <m:t>2</m:t>
                          </m:r>
                        </m:sub>
                        <m:sup>
                          <m:r>
                            <a:rPr lang="it-IT" sz="2000" i="1">
                              <a:solidFill>
                                <a:schemeClr val="bg1"/>
                              </a:solidFill>
                              <a:latin typeface="Cambria Math" panose="02040503050406030204" pitchFamily="18" charset="0"/>
                            </a:rPr>
                            <m:t>𝑇</m:t>
                          </m:r>
                        </m:sup>
                      </m:sSubSup>
                      <m:sSub>
                        <m:sSubPr>
                          <m:ctrlPr>
                            <a:rPr lang="it-IT" sz="2000" i="1">
                              <a:solidFill>
                                <a:schemeClr val="bg1"/>
                              </a:solidFill>
                              <a:latin typeface="Cambria Math" panose="02040503050406030204" pitchFamily="18" charset="0"/>
                            </a:rPr>
                          </m:ctrlPr>
                        </m:sSubPr>
                        <m:e>
                          <m:r>
                            <a:rPr lang="it-IT" sz="2000" i="1">
                              <a:solidFill>
                                <a:schemeClr val="bg1"/>
                              </a:solidFill>
                              <a:latin typeface="Cambria Math" panose="02040503050406030204" pitchFamily="18" charset="0"/>
                            </a:rPr>
                            <m:t>𝐵</m:t>
                          </m:r>
                        </m:e>
                        <m:sub>
                          <m:r>
                            <a:rPr lang="it-IT" sz="2000" i="1">
                              <a:solidFill>
                                <a:schemeClr val="bg1"/>
                              </a:solidFill>
                              <a:latin typeface="Cambria Math" panose="02040503050406030204" pitchFamily="18" charset="0"/>
                            </a:rPr>
                            <m:t>2</m:t>
                          </m:r>
                        </m:sub>
                      </m:sSub>
                      <m:sSub>
                        <m:sSubPr>
                          <m:ctrlPr>
                            <a:rPr lang="it-IT" sz="2000" i="1">
                              <a:solidFill>
                                <a:schemeClr val="bg1"/>
                              </a:solidFill>
                              <a:latin typeface="Cambria Math" panose="02040503050406030204" pitchFamily="18" charset="0"/>
                            </a:rPr>
                          </m:ctrlPr>
                        </m:sSubPr>
                        <m:e>
                          <m:r>
                            <a:rPr lang="it-IT" sz="2000" i="1">
                              <a:solidFill>
                                <a:schemeClr val="bg1"/>
                              </a:solidFill>
                              <a:latin typeface="Cambria Math" panose="02040503050406030204" pitchFamily="18" charset="0"/>
                            </a:rPr>
                            <m:t>𝑣</m:t>
                          </m:r>
                        </m:e>
                        <m:sub>
                          <m:r>
                            <a:rPr lang="it-IT" sz="2000" i="1">
                              <a:solidFill>
                                <a:schemeClr val="bg1"/>
                              </a:solidFill>
                              <a:latin typeface="Cambria Math" panose="02040503050406030204" pitchFamily="18" charset="0"/>
                            </a:rPr>
                            <m:t>2</m:t>
                          </m:r>
                        </m:sub>
                      </m:sSub>
                    </m:oMath>
                  </m:oMathPara>
                </a14:m>
                <a:endParaRPr lang="it-IT" sz="2000" dirty="0">
                  <a:solidFill>
                    <a:schemeClr val="bg1"/>
                  </a:solidFill>
                </a:endParaRPr>
              </a:p>
              <a:p>
                <a:pPr algn="ctr"/>
                <a14:m>
                  <m:oMath xmlns:m="http://schemas.openxmlformats.org/officeDocument/2006/math">
                    <m:r>
                      <a:rPr lang="it-IT" sz="2000" i="1">
                        <a:solidFill>
                          <a:schemeClr val="bg1"/>
                        </a:solidFill>
                        <a:latin typeface="Cambria Math" panose="02040503050406030204" pitchFamily="18" charset="0"/>
                      </a:rPr>
                      <m:t>≤</m:t>
                    </m:r>
                    <m:sSubSup>
                      <m:sSubSupPr>
                        <m:ctrlPr>
                          <a:rPr lang="it-IT" sz="2000" i="1">
                            <a:solidFill>
                              <a:schemeClr val="bg1"/>
                            </a:solidFill>
                            <a:latin typeface="Cambria Math" panose="02040503050406030204" pitchFamily="18" charset="0"/>
                          </a:rPr>
                        </m:ctrlPr>
                      </m:sSubSupPr>
                      <m:e>
                        <m:r>
                          <a:rPr lang="it-IT" sz="2000" i="1">
                            <a:solidFill>
                              <a:schemeClr val="bg1"/>
                            </a:solidFill>
                            <a:latin typeface="Cambria Math" panose="02040503050406030204" pitchFamily="18" charset="0"/>
                          </a:rPr>
                          <m:t>𝑣</m:t>
                        </m:r>
                      </m:e>
                      <m:sub>
                        <m:r>
                          <a:rPr lang="it-IT" sz="2000" i="1">
                            <a:solidFill>
                              <a:schemeClr val="bg1"/>
                            </a:solidFill>
                            <a:latin typeface="Cambria Math" panose="02040503050406030204" pitchFamily="18" charset="0"/>
                          </a:rPr>
                          <m:t>1</m:t>
                        </m:r>
                      </m:sub>
                      <m:sup>
                        <m:r>
                          <a:rPr lang="it-IT" sz="2000" i="1">
                            <a:solidFill>
                              <a:schemeClr val="bg1"/>
                            </a:solidFill>
                            <a:latin typeface="Cambria Math" panose="02040503050406030204" pitchFamily="18" charset="0"/>
                          </a:rPr>
                          <m:t>𝑇</m:t>
                        </m:r>
                      </m:sup>
                    </m:sSubSup>
                    <m:sSubSup>
                      <m:sSubSupPr>
                        <m:ctrlPr>
                          <a:rPr lang="it-IT" sz="2000" b="0" i="1" smtClean="0">
                            <a:solidFill>
                              <a:schemeClr val="bg1"/>
                            </a:solidFill>
                            <a:latin typeface="Cambria Math" panose="02040503050406030204" pitchFamily="18" charset="0"/>
                          </a:rPr>
                        </m:ctrlPr>
                      </m:sSubSupPr>
                      <m:e>
                        <m:r>
                          <a:rPr lang="it-IT" sz="2000" i="1">
                            <a:solidFill>
                              <a:schemeClr val="bg1"/>
                            </a:solidFill>
                            <a:latin typeface="Cambria Math" panose="02040503050406030204" pitchFamily="18" charset="0"/>
                          </a:rPr>
                          <m:t>𝐹</m:t>
                        </m:r>
                      </m:e>
                      <m:sub>
                        <m:r>
                          <a:rPr lang="it-IT" sz="2000" b="0" i="1" smtClean="0">
                            <a:solidFill>
                              <a:schemeClr val="bg1"/>
                            </a:solidFill>
                            <a:latin typeface="Cambria Math" panose="02040503050406030204" pitchFamily="18" charset="0"/>
                          </a:rPr>
                          <m:t>1</m:t>
                        </m:r>
                      </m:sub>
                      <m:sup>
                        <m:r>
                          <a:rPr lang="it-IT" sz="2000" i="1">
                            <a:solidFill>
                              <a:schemeClr val="bg1"/>
                            </a:solidFill>
                            <a:latin typeface="Cambria Math" panose="02040503050406030204" pitchFamily="18" charset="0"/>
                          </a:rPr>
                          <m:t>𝑒</m:t>
                        </m:r>
                      </m:sup>
                    </m:sSubSup>
                    <m:r>
                      <a:rPr lang="it-IT" sz="2000" b="0" i="1" smtClean="0">
                        <a:solidFill>
                          <a:schemeClr val="bg1"/>
                        </a:solidFill>
                        <a:latin typeface="Cambria Math" panose="02040503050406030204" pitchFamily="18" charset="0"/>
                      </a:rPr>
                      <m:t>+</m:t>
                    </m:r>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𝑣</m:t>
                        </m:r>
                      </m:e>
                      <m:sub>
                        <m:r>
                          <a:rPr lang="it-IT" sz="2000" b="0" i="1" smtClean="0">
                            <a:solidFill>
                              <a:schemeClr val="bg1"/>
                            </a:solidFill>
                            <a:latin typeface="Cambria Math" panose="02040503050406030204" pitchFamily="18" charset="0"/>
                          </a:rPr>
                          <m:t>2</m:t>
                        </m:r>
                      </m:sub>
                      <m:sup>
                        <m:r>
                          <a:rPr lang="it-IT" sz="2000" b="0" i="1" smtClean="0">
                            <a:solidFill>
                              <a:schemeClr val="bg1"/>
                            </a:solidFill>
                            <a:latin typeface="Cambria Math" panose="02040503050406030204" pitchFamily="18" charset="0"/>
                          </a:rPr>
                          <m:t>𝑇</m:t>
                        </m:r>
                      </m:sup>
                    </m:sSubSup>
                    <m:sSubSup>
                      <m:sSubSupPr>
                        <m:ctrlPr>
                          <a:rPr lang="it-IT" sz="2000" b="0" i="1" smtClean="0">
                            <a:solidFill>
                              <a:schemeClr val="bg1"/>
                            </a:solidFill>
                            <a:latin typeface="Cambria Math" panose="02040503050406030204" pitchFamily="18" charset="0"/>
                          </a:rPr>
                        </m:ctrlPr>
                      </m:sSubSupPr>
                      <m:e>
                        <m:r>
                          <a:rPr lang="it-IT" sz="2000" b="0" i="1" smtClean="0">
                            <a:solidFill>
                              <a:schemeClr val="bg1"/>
                            </a:solidFill>
                            <a:latin typeface="Cambria Math" panose="02040503050406030204" pitchFamily="18" charset="0"/>
                          </a:rPr>
                          <m:t>𝐹</m:t>
                        </m:r>
                      </m:e>
                      <m:sub>
                        <m:r>
                          <a:rPr lang="it-IT" sz="2000" b="0" i="1" smtClean="0">
                            <a:solidFill>
                              <a:schemeClr val="bg1"/>
                            </a:solidFill>
                            <a:latin typeface="Cambria Math" panose="02040503050406030204" pitchFamily="18" charset="0"/>
                          </a:rPr>
                          <m:t>2</m:t>
                        </m:r>
                      </m:sub>
                      <m:sup>
                        <m:r>
                          <a:rPr lang="it-IT" sz="2000" b="0" i="1" smtClean="0">
                            <a:solidFill>
                              <a:schemeClr val="bg1"/>
                            </a:solidFill>
                            <a:latin typeface="Cambria Math" panose="02040503050406030204" pitchFamily="18" charset="0"/>
                          </a:rPr>
                          <m:t>𝑒</m:t>
                        </m:r>
                      </m:sup>
                    </m:sSubSup>
                    <m:r>
                      <a:rPr lang="it-IT" sz="2000" b="0" i="1" smtClean="0">
                        <a:solidFill>
                          <a:schemeClr val="bg1"/>
                        </a:solidFill>
                        <a:latin typeface="Cambria Math" panose="02040503050406030204" pitchFamily="18" charset="0"/>
                      </a:rPr>
                      <m:t>⇒</m:t>
                    </m:r>
                  </m:oMath>
                </a14:m>
                <a:r>
                  <a:rPr lang="it-IT" sz="2000" b="0" dirty="0">
                    <a:solidFill>
                      <a:schemeClr val="bg1"/>
                    </a:solidFill>
                    <a:latin typeface="Frutiger" panose="020B0500000000000000" pitchFamily="34" charset="0"/>
                  </a:rPr>
                  <a:t> </a:t>
                </a:r>
                <a:r>
                  <a:rPr lang="it-IT" sz="2000" b="1" dirty="0">
                    <a:solidFill>
                      <a:schemeClr val="bg1"/>
                    </a:solidFill>
                    <a:latin typeface="Frutiger" panose="020B0500000000000000" pitchFamily="34" charset="0"/>
                  </a:rPr>
                  <a:t>the system </a:t>
                </a:r>
                <a:r>
                  <a:rPr lang="it-IT" sz="2000" b="1" dirty="0" err="1">
                    <a:solidFill>
                      <a:schemeClr val="bg1"/>
                    </a:solidFill>
                    <a:latin typeface="Frutiger" panose="020B0500000000000000" pitchFamily="34" charset="0"/>
                  </a:rPr>
                  <a:t>is</a:t>
                </a:r>
                <a:r>
                  <a:rPr lang="it-IT" sz="2000" b="1" dirty="0">
                    <a:solidFill>
                      <a:schemeClr val="bg1"/>
                    </a:solidFill>
                    <a:latin typeface="Frutiger" panose="020B0500000000000000" pitchFamily="34" charset="0"/>
                  </a:rPr>
                  <a:t> </a:t>
                </a:r>
                <a:r>
                  <a:rPr lang="it-IT" sz="2000" b="1" u="sng" dirty="0">
                    <a:solidFill>
                      <a:schemeClr val="bg1"/>
                    </a:solidFill>
                    <a:latin typeface="Frutiger" panose="020B0500000000000000" pitchFamily="34" charset="0"/>
                  </a:rPr>
                  <a:t>passive</a:t>
                </a:r>
              </a:p>
            </p:txBody>
          </p:sp>
        </mc:Choice>
        <mc:Fallback xmlns="">
          <p:sp>
            <p:nvSpPr>
              <p:cNvPr id="40" name="CasellaDiTesto 39">
                <a:extLst>
                  <a:ext uri="{FF2B5EF4-FFF2-40B4-BE49-F238E27FC236}">
                    <a16:creationId xmlns:a16="http://schemas.microsoft.com/office/drawing/2014/main" id="{B0E5BA39-DFCB-54FC-789B-46BDC427B896}"/>
                  </a:ext>
                </a:extLst>
              </p:cNvPr>
              <p:cNvSpPr txBox="1">
                <a:spLocks noRot="1" noChangeAspect="1" noMove="1" noResize="1" noEditPoints="1" noAdjustHandles="1" noChangeArrowheads="1" noChangeShapeType="1" noTextEdit="1"/>
              </p:cNvSpPr>
              <p:nvPr/>
            </p:nvSpPr>
            <p:spPr>
              <a:xfrm>
                <a:off x="2359984" y="1424931"/>
                <a:ext cx="6196559" cy="723660"/>
              </a:xfrm>
              <a:prstGeom prst="rect">
                <a:avLst/>
              </a:prstGeom>
              <a:blipFill>
                <a:blip r:embed="rId20"/>
                <a:stretch>
                  <a:fillRect b="-15254"/>
                </a:stretch>
              </a:blipFill>
            </p:spPr>
            <p:txBody>
              <a:bodyPr/>
              <a:lstStyle/>
              <a:p>
                <a:r>
                  <a:rPr lang="it-IT">
                    <a:noFill/>
                  </a:rPr>
                  <a:t> </a:t>
                </a:r>
              </a:p>
            </p:txBody>
          </p:sp>
        </mc:Fallback>
      </mc:AlternateContent>
      <p:pic>
        <p:nvPicPr>
          <p:cNvPr id="45" name="Immagine 44">
            <a:extLst>
              <a:ext uri="{FF2B5EF4-FFF2-40B4-BE49-F238E27FC236}">
                <a16:creationId xmlns:a16="http://schemas.microsoft.com/office/drawing/2014/main" id="{22D06590-4F2D-1EC2-D325-CF6ED2F66FA8}"/>
              </a:ext>
            </a:extLst>
          </p:cNvPr>
          <p:cNvPicPr>
            <a:picLocks noChangeAspect="1"/>
          </p:cNvPicPr>
          <p:nvPr/>
        </p:nvPicPr>
        <p:blipFill>
          <a:blip r:embed="rId21"/>
          <a:stretch>
            <a:fillRect/>
          </a:stretch>
        </p:blipFill>
        <p:spPr>
          <a:xfrm>
            <a:off x="5564031" y="2218759"/>
            <a:ext cx="558437" cy="435638"/>
          </a:xfrm>
          <a:prstGeom prst="rect">
            <a:avLst/>
          </a:prstGeom>
        </p:spPr>
      </p:pic>
      <p:pic>
        <p:nvPicPr>
          <p:cNvPr id="46" name="Immagine 45">
            <a:extLst>
              <a:ext uri="{FF2B5EF4-FFF2-40B4-BE49-F238E27FC236}">
                <a16:creationId xmlns:a16="http://schemas.microsoft.com/office/drawing/2014/main" id="{494B1305-A630-ED45-47B7-5A6D3588B9B2}"/>
              </a:ext>
            </a:extLst>
          </p:cNvPr>
          <p:cNvPicPr>
            <a:picLocks noChangeAspect="1"/>
          </p:cNvPicPr>
          <p:nvPr/>
        </p:nvPicPr>
        <p:blipFill>
          <a:blip r:embed="rId21"/>
          <a:stretch>
            <a:fillRect/>
          </a:stretch>
        </p:blipFill>
        <p:spPr>
          <a:xfrm>
            <a:off x="5572633" y="5845946"/>
            <a:ext cx="558437" cy="435638"/>
          </a:xfrm>
          <a:prstGeom prst="rect">
            <a:avLst/>
          </a:prstGeom>
        </p:spPr>
      </p:pic>
      <p:sp>
        <p:nvSpPr>
          <p:cNvPr id="47" name="Freccia a destra 46">
            <a:extLst>
              <a:ext uri="{FF2B5EF4-FFF2-40B4-BE49-F238E27FC236}">
                <a16:creationId xmlns:a16="http://schemas.microsoft.com/office/drawing/2014/main" id="{55F152DE-F105-820E-BFC4-D80FB163DEBC}"/>
              </a:ext>
            </a:extLst>
          </p:cNvPr>
          <p:cNvSpPr/>
          <p:nvPr/>
        </p:nvSpPr>
        <p:spPr>
          <a:xfrm rot="5400000">
            <a:off x="1561021" y="4595376"/>
            <a:ext cx="621627" cy="803902"/>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latin typeface="Frutiger" panose="020B0500000000000000" pitchFamily="34" charset="0"/>
            </a:endParaRPr>
          </a:p>
        </p:txBody>
      </p:sp>
      <mc:AlternateContent xmlns:mc="http://schemas.openxmlformats.org/markup-compatibility/2006" xmlns:a14="http://schemas.microsoft.com/office/drawing/2010/main">
        <mc:Choice Requires="a14">
          <p:sp>
            <p:nvSpPr>
              <p:cNvPr id="48" name="Rettangolo 47">
                <a:extLst>
                  <a:ext uri="{FF2B5EF4-FFF2-40B4-BE49-F238E27FC236}">
                    <a16:creationId xmlns:a16="http://schemas.microsoft.com/office/drawing/2014/main" id="{6CBDB271-B656-A2F3-3C25-0A79335E0077}"/>
                  </a:ext>
                </a:extLst>
              </p:cNvPr>
              <p:cNvSpPr/>
              <p:nvPr/>
            </p:nvSpPr>
            <p:spPr>
              <a:xfrm>
                <a:off x="1062788" y="4507781"/>
                <a:ext cx="1010071" cy="402365"/>
              </a:xfrm>
              <a:prstGeom prst="rect">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𝑣</m:t>
                          </m:r>
                        </m:e>
                        <m:sub>
                          <m:r>
                            <a:rPr lang="it-IT" sz="2000" b="0" i="1" smtClean="0">
                              <a:latin typeface="Cambria Math" panose="02040503050406030204" pitchFamily="18" charset="0"/>
                            </a:rPr>
                            <m:t>2</m:t>
                          </m:r>
                        </m:sub>
                        <m:sup>
                          <m:r>
                            <a:rPr lang="it-IT" sz="2000" b="0" i="1" smtClean="0">
                              <a:latin typeface="Cambria Math" panose="02040503050406030204" pitchFamily="18" charset="0"/>
                            </a:rPr>
                            <m:t>𝑇</m:t>
                          </m:r>
                        </m:sup>
                      </m:sSubSup>
                      <m:sSubSup>
                        <m:sSubSupPr>
                          <m:ctrlPr>
                            <a:rPr lang="it-IT" sz="2000" b="0" i="1" smtClean="0">
                              <a:latin typeface="Cambria Math" panose="02040503050406030204" pitchFamily="18" charset="0"/>
                            </a:rPr>
                          </m:ctrlPr>
                        </m:sSubSupPr>
                        <m:e>
                          <m:r>
                            <a:rPr lang="it-IT" sz="2000" b="0" i="1" smtClean="0">
                              <a:latin typeface="Cambria Math" panose="02040503050406030204" pitchFamily="18" charset="0"/>
                            </a:rPr>
                            <m:t>𝐹</m:t>
                          </m:r>
                        </m:e>
                        <m:sub>
                          <m:r>
                            <a:rPr lang="it-IT" sz="2000" b="0" i="1" smtClean="0">
                              <a:latin typeface="Cambria Math" panose="02040503050406030204" pitchFamily="18" charset="0"/>
                            </a:rPr>
                            <m:t>2</m:t>
                          </m:r>
                        </m:sub>
                        <m:sup>
                          <m:r>
                            <a:rPr lang="it-IT" sz="2000" b="0" i="1" smtClean="0">
                              <a:latin typeface="Cambria Math" panose="02040503050406030204" pitchFamily="18" charset="0"/>
                            </a:rPr>
                            <m:t>𝑒</m:t>
                          </m:r>
                        </m:sup>
                      </m:sSubSup>
                    </m:oMath>
                  </m:oMathPara>
                </a14:m>
                <a:endParaRPr lang="it-IT" sz="2000" b="1" dirty="0">
                  <a:latin typeface="Frutiger" panose="020B0500000000000000" pitchFamily="34" charset="0"/>
                </a:endParaRPr>
              </a:p>
            </p:txBody>
          </p:sp>
        </mc:Choice>
        <mc:Fallback xmlns="">
          <p:sp>
            <p:nvSpPr>
              <p:cNvPr id="48" name="Rettangolo 47">
                <a:extLst>
                  <a:ext uri="{FF2B5EF4-FFF2-40B4-BE49-F238E27FC236}">
                    <a16:creationId xmlns:a16="http://schemas.microsoft.com/office/drawing/2014/main" id="{6CBDB271-B656-A2F3-3C25-0A79335E0077}"/>
                  </a:ext>
                </a:extLst>
              </p:cNvPr>
              <p:cNvSpPr>
                <a:spLocks noRot="1" noChangeAspect="1" noMove="1" noResize="1" noEditPoints="1" noAdjustHandles="1" noChangeArrowheads="1" noChangeShapeType="1" noTextEdit="1"/>
              </p:cNvSpPr>
              <p:nvPr/>
            </p:nvSpPr>
            <p:spPr>
              <a:xfrm>
                <a:off x="1062788" y="4507781"/>
                <a:ext cx="1010071" cy="402365"/>
              </a:xfrm>
              <a:prstGeom prst="rect">
                <a:avLst/>
              </a:prstGeom>
              <a:blipFill>
                <a:blip r:embed="rId22"/>
                <a:stretch>
                  <a:fillRect b="-6061"/>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41586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Overall port-</a:t>
            </a:r>
            <a:r>
              <a:rPr lang="it-IT" sz="3600" b="1" dirty="0" err="1">
                <a:solidFill>
                  <a:srgbClr val="822433"/>
                </a:solidFill>
                <a:latin typeface="Frutiger" panose="020B0500000000000000" pitchFamily="34" charset="0"/>
              </a:rPr>
              <a:t>Hamiltonian</a:t>
            </a:r>
            <a:r>
              <a:rPr lang="it-IT" sz="3600" b="1" dirty="0">
                <a:solidFill>
                  <a:srgbClr val="822433"/>
                </a:solidFill>
                <a:latin typeface="Frutiger" panose="020B0500000000000000" pitchFamily="34" charset="0"/>
              </a:rPr>
              <a:t> </a:t>
            </a:r>
            <a:r>
              <a:rPr lang="it-IT" sz="3600" b="1" dirty="0" err="1">
                <a:solidFill>
                  <a:srgbClr val="822433"/>
                </a:solidFill>
                <a:latin typeface="Frutiger" panose="020B0500000000000000" pitchFamily="34" charset="0"/>
              </a:rPr>
              <a:t>formulation</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a:xfrm>
            <a:off x="8610600" y="6356349"/>
            <a:ext cx="2743200" cy="365125"/>
          </a:xfrm>
        </p:spPr>
        <p:txBody>
          <a:bodyPr/>
          <a:lstStyle/>
          <a:p>
            <a:fld id="{532DDF56-7B91-4B01-9C01-9E940BA2BCA3}" type="slidenum">
              <a:rPr lang="it-IT" smtClean="0"/>
              <a:t>16</a:t>
            </a:fld>
            <a:endParaRPr lang="it-IT"/>
          </a:p>
        </p:txBody>
      </p:sp>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8EC6B229-3FA8-71D6-5CCB-7AF5C0EFF035}"/>
                  </a:ext>
                </a:extLst>
              </p:cNvPr>
              <p:cNvSpPr txBox="1"/>
              <p:nvPr/>
            </p:nvSpPr>
            <p:spPr>
              <a:xfrm>
                <a:off x="5681533" y="3641165"/>
                <a:ext cx="5672267" cy="90255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it-IT" b="0" i="1" smtClean="0">
                          <a:solidFill>
                            <a:schemeClr val="bg2">
                              <a:lumMod val="50000"/>
                            </a:schemeClr>
                          </a:solidFill>
                          <a:latin typeface="Cambria Math" panose="02040503050406030204" pitchFamily="18" charset="0"/>
                        </a:rPr>
                        <m:t>𝐻</m:t>
                      </m:r>
                      <m:d>
                        <m:dPr>
                          <m:ctrlPr>
                            <a:rPr lang="it-IT" b="0" i="1" smtClean="0">
                              <a:solidFill>
                                <a:schemeClr val="bg2">
                                  <a:lumMod val="50000"/>
                                </a:schemeClr>
                              </a:solidFill>
                              <a:latin typeface="Cambria Math" panose="02040503050406030204" pitchFamily="18" charset="0"/>
                            </a:rPr>
                          </m:ctrlPr>
                        </m:dPr>
                        <m:e>
                          <m:r>
                            <a:rPr lang="it-IT" b="0" i="1" smtClean="0">
                              <a:solidFill>
                                <a:schemeClr val="bg2">
                                  <a:lumMod val="50000"/>
                                </a:schemeClr>
                              </a:solidFill>
                              <a:latin typeface="Cambria Math" panose="02040503050406030204" pitchFamily="18" charset="0"/>
                            </a:rPr>
                            <m:t>𝑝</m:t>
                          </m:r>
                          <m:r>
                            <a:rPr lang="it-IT" b="0" i="1" smtClean="0">
                              <a:solidFill>
                                <a:schemeClr val="bg2">
                                  <a:lumMod val="50000"/>
                                </a:schemeClr>
                              </a:solidFill>
                              <a:latin typeface="Cambria Math" panose="02040503050406030204" pitchFamily="18" charset="0"/>
                            </a:rPr>
                            <m:t>, </m:t>
                          </m:r>
                          <m:r>
                            <a:rPr lang="it-IT" b="0" i="1" smtClean="0">
                              <a:solidFill>
                                <a:schemeClr val="bg2">
                                  <a:lumMod val="50000"/>
                                </a:schemeClr>
                              </a:solidFill>
                              <a:latin typeface="Cambria Math" panose="02040503050406030204" pitchFamily="18" charset="0"/>
                            </a:rPr>
                            <m:t>𝜉</m:t>
                          </m:r>
                          <m:r>
                            <a:rPr lang="it-IT" b="0" i="1" smtClean="0">
                              <a:solidFill>
                                <a:schemeClr val="bg2">
                                  <a:lumMod val="50000"/>
                                </a:schemeClr>
                              </a:solidFill>
                              <a:latin typeface="Cambria Math" panose="02040503050406030204" pitchFamily="18" charset="0"/>
                            </a:rPr>
                            <m:t>, </m:t>
                          </m:r>
                          <m:r>
                            <a:rPr lang="it-IT" b="0" i="1" smtClean="0">
                              <a:solidFill>
                                <a:schemeClr val="bg2">
                                  <a:lumMod val="50000"/>
                                </a:schemeClr>
                              </a:solidFill>
                              <a:latin typeface="Cambria Math" panose="02040503050406030204" pitchFamily="18" charset="0"/>
                            </a:rPr>
                            <m:t>𝑥</m:t>
                          </m:r>
                        </m:e>
                      </m:d>
                      <m:r>
                        <a:rPr lang="it-IT" b="0" i="1" smtClean="0">
                          <a:solidFill>
                            <a:schemeClr val="bg2">
                              <a:lumMod val="50000"/>
                            </a:schemeClr>
                          </a:solidFill>
                          <a:latin typeface="Cambria Math" panose="02040503050406030204" pitchFamily="18" charset="0"/>
                        </a:rPr>
                        <m:t>=</m:t>
                      </m:r>
                      <m:r>
                        <a:rPr lang="it-IT" b="0" i="1" smtClean="0">
                          <a:solidFill>
                            <a:schemeClr val="bg2">
                              <a:lumMod val="50000"/>
                            </a:schemeClr>
                          </a:solidFill>
                          <a:latin typeface="Cambria Math" panose="02040503050406030204" pitchFamily="18" charset="0"/>
                        </a:rPr>
                        <m:t>𝐻</m:t>
                      </m:r>
                      <m:r>
                        <a:rPr lang="it-IT" b="0" i="1" smtClean="0">
                          <a:solidFill>
                            <a:schemeClr val="bg2">
                              <a:lumMod val="50000"/>
                            </a:schemeClr>
                          </a:solidFill>
                          <a:latin typeface="Cambria Math" panose="02040503050406030204" pitchFamily="18" charset="0"/>
                        </a:rPr>
                        <m:t>=</m:t>
                      </m:r>
                      <m:nary>
                        <m:naryPr>
                          <m:chr m:val="∑"/>
                          <m:ctrlPr>
                            <a:rPr lang="it-IT" b="0" i="1" smtClean="0">
                              <a:solidFill>
                                <a:schemeClr val="bg2">
                                  <a:lumMod val="50000"/>
                                </a:schemeClr>
                              </a:solidFill>
                              <a:latin typeface="Cambria Math" panose="02040503050406030204" pitchFamily="18" charset="0"/>
                            </a:rPr>
                          </m:ctrlPr>
                        </m:naryPr>
                        <m:sub>
                          <m:r>
                            <a:rPr lang="it-IT" b="0" i="1" smtClean="0">
                              <a:solidFill>
                                <a:schemeClr val="bg2">
                                  <a:lumMod val="50000"/>
                                </a:schemeClr>
                              </a:solidFill>
                              <a:latin typeface="Cambria Math" panose="02040503050406030204" pitchFamily="18" charset="0"/>
                            </a:rPr>
                            <m:t>𝑖</m:t>
                          </m:r>
                          <m:r>
                            <a:rPr lang="it-IT" b="0" i="1" smtClean="0">
                              <a:solidFill>
                                <a:schemeClr val="bg2">
                                  <a:lumMod val="50000"/>
                                </a:schemeClr>
                              </a:solidFill>
                              <a:latin typeface="Cambria Math" panose="02040503050406030204" pitchFamily="18" charset="0"/>
                            </a:rPr>
                            <m:t>=1</m:t>
                          </m:r>
                        </m:sub>
                        <m:sup>
                          <m:r>
                            <a:rPr lang="it-IT" b="0" i="1" smtClean="0">
                              <a:solidFill>
                                <a:schemeClr val="bg2">
                                  <a:lumMod val="50000"/>
                                </a:schemeClr>
                              </a:solidFill>
                              <a:latin typeface="Cambria Math" panose="02040503050406030204" pitchFamily="18" charset="0"/>
                            </a:rPr>
                            <m:t>𝑁</m:t>
                          </m:r>
                        </m:sup>
                        <m:e>
                          <m:d>
                            <m:dPr>
                              <m:begChr m:val="["/>
                              <m:endChr m:val="]"/>
                              <m:ctrlPr>
                                <a:rPr lang="it-IT" b="0" i="1" smtClean="0">
                                  <a:solidFill>
                                    <a:schemeClr val="bg2">
                                      <a:lumMod val="50000"/>
                                    </a:schemeClr>
                                  </a:solidFill>
                                  <a:latin typeface="Cambria Math" panose="02040503050406030204" pitchFamily="18" charset="0"/>
                                </a:rPr>
                              </m:ctrlPr>
                            </m:dPr>
                            <m:e>
                              <m:sSub>
                                <m:sSubPr>
                                  <m:ctrlPr>
                                    <a:rPr lang="it-IT" b="0" i="1" smtClean="0">
                                      <a:solidFill>
                                        <a:schemeClr val="bg2">
                                          <a:lumMod val="50000"/>
                                        </a:schemeClr>
                                      </a:solidFill>
                                      <a:latin typeface="Cambria Math" panose="02040503050406030204" pitchFamily="18" charset="0"/>
                                    </a:rPr>
                                  </m:ctrlPr>
                                </m:sSubPr>
                                <m:e>
                                  <m:r>
                                    <a:rPr lang="it-IT" b="0" i="1" smtClean="0">
                                      <a:solidFill>
                                        <a:schemeClr val="bg2">
                                          <a:lumMod val="50000"/>
                                        </a:schemeClr>
                                      </a:solidFill>
                                      <a:latin typeface="Cambria Math" panose="02040503050406030204" pitchFamily="18" charset="0"/>
                                    </a:rPr>
                                    <m:t>𝑇</m:t>
                                  </m:r>
                                </m:e>
                                <m:sub>
                                  <m:r>
                                    <a:rPr lang="it-IT" b="0" i="1" smtClean="0">
                                      <a:solidFill>
                                        <a:schemeClr val="bg2">
                                          <a:lumMod val="50000"/>
                                        </a:schemeClr>
                                      </a:solidFill>
                                      <a:latin typeface="Cambria Math" panose="02040503050406030204" pitchFamily="18" charset="0"/>
                                    </a:rPr>
                                    <m:t>𝑖</m:t>
                                  </m:r>
                                </m:sub>
                              </m:sSub>
                              <m:d>
                                <m:dPr>
                                  <m:ctrlPr>
                                    <a:rPr lang="it-IT" b="0" i="1" smtClean="0">
                                      <a:solidFill>
                                        <a:schemeClr val="bg2">
                                          <a:lumMod val="50000"/>
                                        </a:schemeClr>
                                      </a:solidFill>
                                      <a:latin typeface="Cambria Math" panose="02040503050406030204" pitchFamily="18" charset="0"/>
                                    </a:rPr>
                                  </m:ctrlPr>
                                </m:dPr>
                                <m:e>
                                  <m:sSub>
                                    <m:sSubPr>
                                      <m:ctrlPr>
                                        <a:rPr lang="it-IT" b="0" i="1" smtClean="0">
                                          <a:solidFill>
                                            <a:schemeClr val="bg2">
                                              <a:lumMod val="50000"/>
                                            </a:schemeClr>
                                          </a:solidFill>
                                          <a:latin typeface="Cambria Math" panose="02040503050406030204" pitchFamily="18" charset="0"/>
                                        </a:rPr>
                                      </m:ctrlPr>
                                    </m:sSubPr>
                                    <m:e>
                                      <m:r>
                                        <a:rPr lang="it-IT" b="0" i="1" smtClean="0">
                                          <a:solidFill>
                                            <a:schemeClr val="bg2">
                                              <a:lumMod val="50000"/>
                                            </a:schemeClr>
                                          </a:solidFill>
                                          <a:latin typeface="Cambria Math" panose="02040503050406030204" pitchFamily="18" charset="0"/>
                                        </a:rPr>
                                        <m:t>𝑝</m:t>
                                      </m:r>
                                    </m:e>
                                    <m:sub>
                                      <m:r>
                                        <a:rPr lang="it-IT" b="0" i="1" smtClean="0">
                                          <a:solidFill>
                                            <a:schemeClr val="bg2">
                                              <a:lumMod val="50000"/>
                                            </a:schemeClr>
                                          </a:solidFill>
                                          <a:latin typeface="Cambria Math" panose="02040503050406030204" pitchFamily="18" charset="0"/>
                                        </a:rPr>
                                        <m:t>𝑖</m:t>
                                      </m:r>
                                    </m:sub>
                                  </m:sSub>
                                </m:e>
                              </m:d>
                              <m:r>
                                <a:rPr lang="it-IT" b="0" i="1" smtClean="0">
                                  <a:solidFill>
                                    <a:schemeClr val="bg2">
                                      <a:lumMod val="50000"/>
                                    </a:schemeClr>
                                  </a:solidFill>
                                  <a:latin typeface="Cambria Math" panose="02040503050406030204" pitchFamily="18" charset="0"/>
                                </a:rPr>
                                <m:t>+</m:t>
                              </m:r>
                              <m:sSub>
                                <m:sSubPr>
                                  <m:ctrlPr>
                                    <a:rPr lang="it-IT" b="0" i="1" smtClean="0">
                                      <a:solidFill>
                                        <a:schemeClr val="bg2">
                                          <a:lumMod val="50000"/>
                                        </a:schemeClr>
                                      </a:solidFill>
                                      <a:latin typeface="Cambria Math" panose="02040503050406030204" pitchFamily="18" charset="0"/>
                                    </a:rPr>
                                  </m:ctrlPr>
                                </m:sSubPr>
                                <m:e>
                                  <m:r>
                                    <a:rPr lang="it-IT" b="0" i="1" smtClean="0">
                                      <a:solidFill>
                                        <a:schemeClr val="bg2">
                                          <a:lumMod val="50000"/>
                                        </a:schemeClr>
                                      </a:solidFill>
                                      <a:latin typeface="Cambria Math" panose="02040503050406030204" pitchFamily="18" charset="0"/>
                                    </a:rPr>
                                    <m:t>𝑆</m:t>
                                  </m:r>
                                </m:e>
                                <m:sub>
                                  <m:r>
                                    <a:rPr lang="it-IT" b="0" i="1" smtClean="0">
                                      <a:solidFill>
                                        <a:schemeClr val="bg2">
                                          <a:lumMod val="50000"/>
                                        </a:schemeClr>
                                      </a:solidFill>
                                      <a:latin typeface="Cambria Math" panose="02040503050406030204" pitchFamily="18" charset="0"/>
                                    </a:rPr>
                                    <m:t>𝑖</m:t>
                                  </m:r>
                                </m:sub>
                              </m:sSub>
                              <m:d>
                                <m:dPr>
                                  <m:ctrlPr>
                                    <a:rPr lang="it-IT" b="0" i="1" smtClean="0">
                                      <a:solidFill>
                                        <a:schemeClr val="bg2">
                                          <a:lumMod val="50000"/>
                                        </a:schemeClr>
                                      </a:solidFill>
                                      <a:latin typeface="Cambria Math" panose="02040503050406030204" pitchFamily="18" charset="0"/>
                                    </a:rPr>
                                  </m:ctrlPr>
                                </m:dPr>
                                <m:e>
                                  <m:sSub>
                                    <m:sSubPr>
                                      <m:ctrlPr>
                                        <a:rPr lang="it-IT" b="0" i="1" smtClean="0">
                                          <a:solidFill>
                                            <a:schemeClr val="bg2">
                                              <a:lumMod val="50000"/>
                                            </a:schemeClr>
                                          </a:solidFill>
                                          <a:latin typeface="Cambria Math" panose="02040503050406030204" pitchFamily="18" charset="0"/>
                                        </a:rPr>
                                      </m:ctrlPr>
                                    </m:sSubPr>
                                    <m:e>
                                      <m:r>
                                        <a:rPr lang="it-IT" b="0" i="1" smtClean="0">
                                          <a:solidFill>
                                            <a:schemeClr val="bg2">
                                              <a:lumMod val="50000"/>
                                            </a:schemeClr>
                                          </a:solidFill>
                                          <a:latin typeface="Cambria Math" panose="02040503050406030204" pitchFamily="18" charset="0"/>
                                        </a:rPr>
                                        <m:t>𝑥</m:t>
                                      </m:r>
                                    </m:e>
                                    <m:sub>
                                      <m:r>
                                        <a:rPr lang="it-IT" b="0" i="1" smtClean="0">
                                          <a:solidFill>
                                            <a:schemeClr val="bg2">
                                              <a:lumMod val="50000"/>
                                            </a:schemeClr>
                                          </a:solidFill>
                                          <a:latin typeface="Cambria Math" panose="02040503050406030204" pitchFamily="18" charset="0"/>
                                        </a:rPr>
                                        <m:t>𝑖</m:t>
                                      </m:r>
                                    </m:sub>
                                  </m:sSub>
                                </m:e>
                              </m:d>
                            </m:e>
                          </m:d>
                        </m:e>
                      </m:nary>
                      <m:r>
                        <a:rPr lang="it-IT" b="0" i="1" smtClean="0">
                          <a:solidFill>
                            <a:schemeClr val="bg2">
                              <a:lumMod val="50000"/>
                            </a:schemeClr>
                          </a:solidFill>
                          <a:latin typeface="Cambria Math" panose="02040503050406030204" pitchFamily="18" charset="0"/>
                        </a:rPr>
                        <m:t>+</m:t>
                      </m:r>
                      <m:nary>
                        <m:naryPr>
                          <m:chr m:val="∑"/>
                          <m:ctrlPr>
                            <a:rPr lang="it-IT" i="1">
                              <a:solidFill>
                                <a:schemeClr val="bg2">
                                  <a:lumMod val="50000"/>
                                </a:schemeClr>
                              </a:solidFill>
                              <a:latin typeface="Cambria Math" panose="02040503050406030204" pitchFamily="18" charset="0"/>
                            </a:rPr>
                          </m:ctrlPr>
                        </m:naryPr>
                        <m:sub>
                          <m:r>
                            <a:rPr lang="it-IT" i="1">
                              <a:solidFill>
                                <a:schemeClr val="bg2">
                                  <a:lumMod val="50000"/>
                                </a:schemeClr>
                              </a:solidFill>
                              <a:latin typeface="Cambria Math" panose="02040503050406030204" pitchFamily="18" charset="0"/>
                            </a:rPr>
                            <m:t>𝑖</m:t>
                          </m:r>
                          <m:r>
                            <a:rPr lang="it-IT" i="1">
                              <a:solidFill>
                                <a:schemeClr val="bg2">
                                  <a:lumMod val="50000"/>
                                </a:schemeClr>
                              </a:solidFill>
                              <a:latin typeface="Cambria Math" panose="02040503050406030204" pitchFamily="18" charset="0"/>
                            </a:rPr>
                            <m:t>=1</m:t>
                          </m:r>
                        </m:sub>
                        <m:sup>
                          <m:r>
                            <a:rPr lang="it-IT" i="1">
                              <a:solidFill>
                                <a:schemeClr val="bg2">
                                  <a:lumMod val="50000"/>
                                </a:schemeClr>
                              </a:solidFill>
                              <a:latin typeface="Cambria Math" panose="02040503050406030204" pitchFamily="18" charset="0"/>
                            </a:rPr>
                            <m:t>𝑁</m:t>
                          </m:r>
                          <m:r>
                            <a:rPr lang="it-IT" b="0" i="1" smtClean="0">
                              <a:solidFill>
                                <a:schemeClr val="bg2">
                                  <a:lumMod val="50000"/>
                                </a:schemeClr>
                              </a:solidFill>
                              <a:latin typeface="Cambria Math" panose="02040503050406030204" pitchFamily="18" charset="0"/>
                            </a:rPr>
                            <m:t>−1</m:t>
                          </m:r>
                        </m:sup>
                        <m:e>
                          <m:nary>
                            <m:naryPr>
                              <m:chr m:val="∑"/>
                              <m:ctrlPr>
                                <a:rPr lang="it-IT" b="0" i="1" smtClean="0">
                                  <a:solidFill>
                                    <a:schemeClr val="bg2">
                                      <a:lumMod val="50000"/>
                                    </a:schemeClr>
                                  </a:solidFill>
                                  <a:latin typeface="Cambria Math" panose="02040503050406030204" pitchFamily="18" charset="0"/>
                                </a:rPr>
                              </m:ctrlPr>
                            </m:naryPr>
                            <m:sub>
                              <m:r>
                                <m:rPr>
                                  <m:brk m:alnAt="23"/>
                                </m:rPr>
                                <a:rPr lang="it-IT" b="0" i="1" smtClean="0">
                                  <a:solidFill>
                                    <a:schemeClr val="bg2">
                                      <a:lumMod val="50000"/>
                                    </a:schemeClr>
                                  </a:solidFill>
                                  <a:latin typeface="Cambria Math" panose="02040503050406030204" pitchFamily="18" charset="0"/>
                                </a:rPr>
                                <m:t>𝑗</m:t>
                              </m:r>
                              <m:r>
                                <a:rPr lang="it-IT" b="0" i="1" smtClean="0">
                                  <a:solidFill>
                                    <a:schemeClr val="bg2">
                                      <a:lumMod val="50000"/>
                                    </a:schemeClr>
                                  </a:solidFill>
                                  <a:latin typeface="Cambria Math" panose="02040503050406030204" pitchFamily="18" charset="0"/>
                                </a:rPr>
                                <m:t>=</m:t>
                              </m:r>
                              <m:r>
                                <a:rPr lang="it-IT" b="0" i="1" smtClean="0">
                                  <a:solidFill>
                                    <a:schemeClr val="bg2">
                                      <a:lumMod val="50000"/>
                                    </a:schemeClr>
                                  </a:solidFill>
                                  <a:latin typeface="Cambria Math" panose="02040503050406030204" pitchFamily="18" charset="0"/>
                                </a:rPr>
                                <m:t>𝑖</m:t>
                              </m:r>
                              <m:r>
                                <a:rPr lang="it-IT" b="0" i="1" smtClean="0">
                                  <a:solidFill>
                                    <a:schemeClr val="bg2">
                                      <a:lumMod val="50000"/>
                                    </a:schemeClr>
                                  </a:solidFill>
                                  <a:latin typeface="Cambria Math" panose="02040503050406030204" pitchFamily="18" charset="0"/>
                                </a:rPr>
                                <m:t>+1</m:t>
                              </m:r>
                            </m:sub>
                            <m:sup>
                              <m:r>
                                <a:rPr lang="it-IT" b="0" i="1" smtClean="0">
                                  <a:solidFill>
                                    <a:schemeClr val="bg2">
                                      <a:lumMod val="50000"/>
                                    </a:schemeClr>
                                  </a:solidFill>
                                  <a:latin typeface="Cambria Math" panose="02040503050406030204" pitchFamily="18" charset="0"/>
                                </a:rPr>
                                <m:t>𝑁</m:t>
                              </m:r>
                            </m:sup>
                            <m:e>
                              <m:r>
                                <a:rPr lang="it-IT" b="0" i="1" smtClean="0">
                                  <a:solidFill>
                                    <a:schemeClr val="bg2">
                                      <a:lumMod val="50000"/>
                                    </a:schemeClr>
                                  </a:solidFill>
                                  <a:latin typeface="Cambria Math" panose="02040503050406030204" pitchFamily="18" charset="0"/>
                                </a:rPr>
                                <m:t>𝑈</m:t>
                              </m:r>
                              <m:r>
                                <a:rPr lang="it-IT" b="0" i="1" smtClean="0">
                                  <a:solidFill>
                                    <a:schemeClr val="bg2">
                                      <a:lumMod val="50000"/>
                                    </a:schemeClr>
                                  </a:solidFill>
                                  <a:latin typeface="Cambria Math" panose="02040503050406030204" pitchFamily="18" charset="0"/>
                                </a:rPr>
                                <m:t>(</m:t>
                              </m:r>
                              <m:sSub>
                                <m:sSubPr>
                                  <m:ctrlPr>
                                    <a:rPr lang="it-IT" b="0" i="1" smtClean="0">
                                      <a:solidFill>
                                        <a:schemeClr val="bg2">
                                          <a:lumMod val="50000"/>
                                        </a:schemeClr>
                                      </a:solidFill>
                                      <a:latin typeface="Cambria Math" panose="02040503050406030204" pitchFamily="18" charset="0"/>
                                    </a:rPr>
                                  </m:ctrlPr>
                                </m:sSubPr>
                                <m:e>
                                  <m:r>
                                    <a:rPr lang="it-IT" b="0" i="1" smtClean="0">
                                      <a:solidFill>
                                        <a:schemeClr val="bg2">
                                          <a:lumMod val="50000"/>
                                        </a:schemeClr>
                                      </a:solidFill>
                                      <a:latin typeface="Cambria Math" panose="02040503050406030204" pitchFamily="18" charset="0"/>
                                    </a:rPr>
                                    <m:t>𝜉</m:t>
                                  </m:r>
                                </m:e>
                                <m:sub>
                                  <m:r>
                                    <a:rPr lang="it-IT" b="0" i="1" smtClean="0">
                                      <a:solidFill>
                                        <a:schemeClr val="bg2">
                                          <a:lumMod val="50000"/>
                                        </a:schemeClr>
                                      </a:solidFill>
                                      <a:latin typeface="Cambria Math" panose="02040503050406030204" pitchFamily="18" charset="0"/>
                                    </a:rPr>
                                    <m:t>𝑖𝑗</m:t>
                                  </m:r>
                                </m:sub>
                              </m:sSub>
                              <m:r>
                                <a:rPr lang="it-IT" b="0" i="1" smtClean="0">
                                  <a:solidFill>
                                    <a:schemeClr val="bg2">
                                      <a:lumMod val="50000"/>
                                    </a:schemeClr>
                                  </a:solidFill>
                                  <a:latin typeface="Cambria Math" panose="02040503050406030204" pitchFamily="18" charset="0"/>
                                </a:rPr>
                                <m:t>)</m:t>
                              </m:r>
                            </m:e>
                          </m:nary>
                        </m:e>
                      </m:nary>
                    </m:oMath>
                  </m:oMathPara>
                </a14:m>
                <a:endParaRPr lang="it-IT" b="0" dirty="0">
                  <a:solidFill>
                    <a:schemeClr val="bg2">
                      <a:lumMod val="50000"/>
                    </a:schemeClr>
                  </a:solidFill>
                </a:endParaRPr>
              </a:p>
            </p:txBody>
          </p:sp>
        </mc:Choice>
        <mc:Fallback xmlns="">
          <p:sp>
            <p:nvSpPr>
              <p:cNvPr id="38" name="CasellaDiTesto 37">
                <a:extLst>
                  <a:ext uri="{FF2B5EF4-FFF2-40B4-BE49-F238E27FC236}">
                    <a16:creationId xmlns:a16="http://schemas.microsoft.com/office/drawing/2014/main" id="{8EC6B229-3FA8-71D6-5CCB-7AF5C0EFF035}"/>
                  </a:ext>
                </a:extLst>
              </p:cNvPr>
              <p:cNvSpPr txBox="1">
                <a:spLocks noRot="1" noChangeAspect="1" noMove="1" noResize="1" noEditPoints="1" noAdjustHandles="1" noChangeArrowheads="1" noChangeShapeType="1" noTextEdit="1"/>
              </p:cNvSpPr>
              <p:nvPr/>
            </p:nvSpPr>
            <p:spPr>
              <a:xfrm>
                <a:off x="5681533" y="3641165"/>
                <a:ext cx="5672267" cy="902555"/>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25F6F4BD-F3F4-7F99-2163-356D8AC8DD50}"/>
                  </a:ext>
                </a:extLst>
              </p:cNvPr>
              <p:cNvSpPr txBox="1"/>
              <p:nvPr/>
            </p:nvSpPr>
            <p:spPr>
              <a:xfrm>
                <a:off x="757170" y="1588669"/>
                <a:ext cx="6821795" cy="247260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d>
                        <m:dPr>
                          <m:begChr m:val="["/>
                          <m:endChr m:val="]"/>
                          <m:ctrlPr>
                            <a:rPr lang="it-IT" b="0" i="1" smtClean="0">
                              <a:solidFill>
                                <a:schemeClr val="tx1">
                                  <a:lumMod val="85000"/>
                                  <a:lumOff val="15000"/>
                                </a:schemeClr>
                              </a:solidFill>
                              <a:latin typeface="Cambria Math" panose="02040503050406030204" pitchFamily="18" charset="0"/>
                            </a:rPr>
                          </m:ctrlPr>
                        </m:dPr>
                        <m:e>
                          <m:eqArr>
                            <m:eqArrPr>
                              <m:ctrlPr>
                                <a:rPr lang="it-IT" b="0" i="1" smtClean="0">
                                  <a:solidFill>
                                    <a:schemeClr val="tx1">
                                      <a:lumMod val="85000"/>
                                      <a:lumOff val="15000"/>
                                    </a:schemeClr>
                                  </a:solidFill>
                                  <a:latin typeface="Cambria Math" panose="02040503050406030204" pitchFamily="18" charset="0"/>
                                </a:rPr>
                              </m:ctrlPr>
                            </m:eqArrPr>
                            <m:e>
                              <m:acc>
                                <m:accPr>
                                  <m:chr m:val="̇"/>
                                  <m:ctrlPr>
                                    <a:rPr lang="it-IT" b="0" i="1" smtClean="0">
                                      <a:solidFill>
                                        <a:schemeClr val="tx1">
                                          <a:lumMod val="85000"/>
                                          <a:lumOff val="15000"/>
                                        </a:schemeClr>
                                      </a:solidFill>
                                      <a:latin typeface="Cambria Math" panose="02040503050406030204" pitchFamily="18" charset="0"/>
                                    </a:rPr>
                                  </m:ctrlPr>
                                </m:accPr>
                                <m:e>
                                  <m:r>
                                    <a:rPr lang="it-IT" b="0" i="1" smtClean="0">
                                      <a:solidFill>
                                        <a:schemeClr val="tx1">
                                          <a:lumMod val="85000"/>
                                          <a:lumOff val="15000"/>
                                        </a:schemeClr>
                                      </a:solidFill>
                                      <a:latin typeface="Cambria Math" panose="02040503050406030204" pitchFamily="18" charset="0"/>
                                    </a:rPr>
                                    <m:t>𝑝</m:t>
                                  </m:r>
                                </m:e>
                              </m:acc>
                            </m:e>
                            <m:e>
                              <m:acc>
                                <m:accPr>
                                  <m:chr m:val="̇"/>
                                  <m:ctrlPr>
                                    <a:rPr lang="it-IT" b="0" i="1" smtClean="0">
                                      <a:solidFill>
                                        <a:schemeClr val="tx1">
                                          <a:lumMod val="85000"/>
                                          <a:lumOff val="15000"/>
                                        </a:schemeClr>
                                      </a:solidFill>
                                      <a:latin typeface="Cambria Math" panose="02040503050406030204" pitchFamily="18" charset="0"/>
                                    </a:rPr>
                                  </m:ctrlPr>
                                </m:accPr>
                                <m:e>
                                  <m:r>
                                    <a:rPr lang="it-IT" b="0" i="1" smtClean="0">
                                      <a:solidFill>
                                        <a:schemeClr val="tx1">
                                          <a:lumMod val="85000"/>
                                          <a:lumOff val="15000"/>
                                        </a:schemeClr>
                                      </a:solidFill>
                                      <a:latin typeface="Cambria Math" panose="02040503050406030204" pitchFamily="18" charset="0"/>
                                    </a:rPr>
                                    <m:t>𝜉</m:t>
                                  </m:r>
                                </m:e>
                              </m:acc>
                            </m:e>
                            <m:e>
                              <m:acc>
                                <m:accPr>
                                  <m:chr m:val="̇"/>
                                  <m:ctrlPr>
                                    <a:rPr lang="it-IT" b="0" i="1" smtClean="0">
                                      <a:solidFill>
                                        <a:schemeClr val="tx1">
                                          <a:lumMod val="85000"/>
                                          <a:lumOff val="15000"/>
                                        </a:schemeClr>
                                      </a:solidFill>
                                      <a:latin typeface="Cambria Math" panose="02040503050406030204" pitchFamily="18" charset="0"/>
                                    </a:rPr>
                                  </m:ctrlPr>
                                </m:accPr>
                                <m:e>
                                  <m:r>
                                    <a:rPr lang="it-IT" b="0" i="1" smtClean="0">
                                      <a:solidFill>
                                        <a:schemeClr val="tx1">
                                          <a:lumMod val="85000"/>
                                          <a:lumOff val="15000"/>
                                        </a:schemeClr>
                                      </a:solidFill>
                                      <a:latin typeface="Cambria Math" panose="02040503050406030204" pitchFamily="18" charset="0"/>
                                    </a:rPr>
                                    <m:t>𝑥</m:t>
                                  </m:r>
                                </m:e>
                              </m:acc>
                            </m:e>
                          </m:eqArr>
                        </m:e>
                      </m:d>
                      <m:r>
                        <a:rPr lang="it-IT" b="0" i="1" smtClean="0">
                          <a:solidFill>
                            <a:schemeClr val="tx1">
                              <a:lumMod val="85000"/>
                              <a:lumOff val="15000"/>
                            </a:schemeClr>
                          </a:solidFill>
                          <a:latin typeface="Cambria Math" panose="02040503050406030204" pitchFamily="18" charset="0"/>
                        </a:rPr>
                        <m:t>=</m:t>
                      </m:r>
                      <m:d>
                        <m:dPr>
                          <m:ctrlPr>
                            <a:rPr lang="it-IT" b="0" i="1" smtClean="0">
                              <a:solidFill>
                                <a:schemeClr val="tx1">
                                  <a:lumMod val="85000"/>
                                  <a:lumOff val="15000"/>
                                </a:schemeClr>
                              </a:solidFill>
                              <a:latin typeface="Cambria Math" panose="02040503050406030204" pitchFamily="18" charset="0"/>
                            </a:rPr>
                          </m:ctrlPr>
                        </m:dPr>
                        <m:e>
                          <m:d>
                            <m:dPr>
                              <m:begChr m:val="["/>
                              <m:endChr m:val="]"/>
                              <m:ctrlPr>
                                <a:rPr lang="it-IT" b="0" i="1" smtClean="0">
                                  <a:solidFill>
                                    <a:schemeClr val="tx1">
                                      <a:lumMod val="85000"/>
                                      <a:lumOff val="15000"/>
                                    </a:schemeClr>
                                  </a:solidFill>
                                  <a:latin typeface="Cambria Math" panose="02040503050406030204" pitchFamily="18" charset="0"/>
                                </a:rPr>
                              </m:ctrlPr>
                            </m:dPr>
                            <m:e>
                              <m:m>
                                <m:mPr>
                                  <m:mcs>
                                    <m:mc>
                                      <m:mcPr>
                                        <m:count m:val="3"/>
                                        <m:mcJc m:val="center"/>
                                      </m:mcPr>
                                    </m:mc>
                                  </m:mcs>
                                  <m:ctrlPr>
                                    <a:rPr lang="it-IT" b="0" i="1" smtClean="0">
                                      <a:solidFill>
                                        <a:schemeClr val="tx1">
                                          <a:lumMod val="85000"/>
                                          <a:lumOff val="15000"/>
                                        </a:schemeClr>
                                      </a:solidFill>
                                      <a:latin typeface="Cambria Math" panose="02040503050406030204" pitchFamily="18" charset="0"/>
                                    </a:rPr>
                                  </m:ctrlPr>
                                </m:mPr>
                                <m:mr>
                                  <m:e>
                                    <m:r>
                                      <m:rPr>
                                        <m:brk m:alnAt="7"/>
                                      </m:rPr>
                                      <a:rPr lang="it-IT" b="0" i="1" smtClean="0">
                                        <a:solidFill>
                                          <a:schemeClr val="tx1">
                                            <a:lumMod val="85000"/>
                                            <a:lumOff val="15000"/>
                                          </a:schemeClr>
                                        </a:solidFill>
                                        <a:latin typeface="Cambria Math" panose="02040503050406030204" pitchFamily="18" charset="0"/>
                                      </a:rPr>
                                      <m:t>0</m:t>
                                    </m:r>
                                  </m:e>
                                  <m:e>
                                    <m:r>
                                      <a:rPr lang="it-IT" i="1">
                                        <a:solidFill>
                                          <a:schemeClr val="tx1">
                                            <a:lumMod val="85000"/>
                                            <a:lumOff val="15000"/>
                                          </a:schemeClr>
                                        </a:solidFill>
                                        <a:latin typeface="Cambria Math" panose="02040503050406030204" pitchFamily="18" charset="0"/>
                                      </a:rPr>
                                      <m:t>𝐸</m:t>
                                    </m:r>
                                    <m:r>
                                      <a:rPr lang="it-IT" i="1">
                                        <a:solidFill>
                                          <a:schemeClr val="tx1">
                                            <a:lumMod val="85000"/>
                                            <a:lumOff val="15000"/>
                                          </a:schemeClr>
                                        </a:solidFill>
                                        <a:latin typeface="Cambria Math" panose="02040503050406030204" pitchFamily="18" charset="0"/>
                                      </a:rPr>
                                      <m:t>⊗</m:t>
                                    </m:r>
                                    <m:sSub>
                                      <m:sSubPr>
                                        <m:ctrlPr>
                                          <a:rPr lang="it-IT" i="1">
                                            <a:solidFill>
                                              <a:schemeClr val="tx1">
                                                <a:lumMod val="85000"/>
                                                <a:lumOff val="15000"/>
                                              </a:schemeClr>
                                            </a:solidFill>
                                            <a:latin typeface="Cambria Math" panose="02040503050406030204" pitchFamily="18" charset="0"/>
                                          </a:rPr>
                                        </m:ctrlPr>
                                      </m:sSubPr>
                                      <m:e>
                                        <m:r>
                                          <a:rPr lang="it-IT" i="1">
                                            <a:solidFill>
                                              <a:schemeClr val="tx1">
                                                <a:lumMod val="85000"/>
                                                <a:lumOff val="15000"/>
                                              </a:schemeClr>
                                            </a:solidFill>
                                            <a:latin typeface="Cambria Math" panose="02040503050406030204" pitchFamily="18" charset="0"/>
                                          </a:rPr>
                                          <m:t>𝐼</m:t>
                                        </m:r>
                                      </m:e>
                                      <m:sub>
                                        <m:r>
                                          <a:rPr lang="it-IT" i="1">
                                            <a:solidFill>
                                              <a:schemeClr val="tx1">
                                                <a:lumMod val="85000"/>
                                                <a:lumOff val="15000"/>
                                              </a:schemeClr>
                                            </a:solidFill>
                                            <a:latin typeface="Cambria Math" panose="02040503050406030204" pitchFamily="18" charset="0"/>
                                          </a:rPr>
                                          <m:t>𝑛</m:t>
                                        </m:r>
                                      </m:sub>
                                    </m:sSub>
                                  </m:e>
                                  <m:e>
                                    <m:r>
                                      <a:rPr lang="it-IT" b="0" i="1" smtClean="0">
                                        <a:solidFill>
                                          <a:schemeClr val="tx1">
                                            <a:lumMod val="85000"/>
                                            <a:lumOff val="15000"/>
                                          </a:schemeClr>
                                        </a:solidFill>
                                        <a:latin typeface="Cambria Math" panose="02040503050406030204" pitchFamily="18" charset="0"/>
                                      </a:rPr>
                                      <m:t>0</m:t>
                                    </m:r>
                                  </m:e>
                                </m:mr>
                                <m:mr>
                                  <m:e>
                                    <m:eqArr>
                                      <m:eqArrPr>
                                        <m:ctrlPr>
                                          <a:rPr lang="it-IT" b="0" i="1" smtClean="0">
                                            <a:solidFill>
                                              <a:schemeClr val="tx1">
                                                <a:lumMod val="85000"/>
                                                <a:lumOff val="15000"/>
                                              </a:schemeClr>
                                            </a:solidFill>
                                            <a:latin typeface="Cambria Math" panose="02040503050406030204" pitchFamily="18" charset="0"/>
                                          </a:rPr>
                                        </m:ctrlPr>
                                      </m:eqArrPr>
                                      <m:e>
                                        <m:r>
                                          <a:rPr lang="it-IT" i="1">
                                            <a:solidFill>
                                              <a:schemeClr val="tx1">
                                                <a:lumMod val="85000"/>
                                                <a:lumOff val="15000"/>
                                              </a:schemeClr>
                                            </a:solidFill>
                                            <a:latin typeface="Cambria Math" panose="02040503050406030204" pitchFamily="18" charset="0"/>
                                          </a:rPr>
                                          <m:t>−</m:t>
                                        </m:r>
                                        <m:sSup>
                                          <m:sSupPr>
                                            <m:ctrlPr>
                                              <a:rPr lang="it-IT" i="1">
                                                <a:solidFill>
                                                  <a:schemeClr val="tx1">
                                                    <a:lumMod val="85000"/>
                                                    <a:lumOff val="15000"/>
                                                  </a:schemeClr>
                                                </a:solidFill>
                                                <a:latin typeface="Cambria Math" panose="02040503050406030204" pitchFamily="18" charset="0"/>
                                              </a:rPr>
                                            </m:ctrlPr>
                                          </m:sSupPr>
                                          <m:e>
                                            <m:d>
                                              <m:dPr>
                                                <m:ctrlPr>
                                                  <a:rPr lang="it-IT" i="1">
                                                    <a:solidFill>
                                                      <a:schemeClr val="tx1">
                                                        <a:lumMod val="85000"/>
                                                        <a:lumOff val="15000"/>
                                                      </a:schemeClr>
                                                    </a:solidFill>
                                                    <a:latin typeface="Cambria Math" panose="02040503050406030204" pitchFamily="18" charset="0"/>
                                                  </a:rPr>
                                                </m:ctrlPr>
                                              </m:dPr>
                                              <m:e>
                                                <m:r>
                                                  <a:rPr lang="it-IT" i="1">
                                                    <a:solidFill>
                                                      <a:schemeClr val="tx1">
                                                        <a:lumMod val="85000"/>
                                                        <a:lumOff val="15000"/>
                                                      </a:schemeClr>
                                                    </a:solidFill>
                                                    <a:latin typeface="Cambria Math" panose="02040503050406030204" pitchFamily="18" charset="0"/>
                                                  </a:rPr>
                                                  <m:t>𝐸</m:t>
                                                </m:r>
                                                <m:r>
                                                  <a:rPr lang="it-IT" i="1">
                                                    <a:solidFill>
                                                      <a:schemeClr val="tx1">
                                                        <a:lumMod val="85000"/>
                                                        <a:lumOff val="15000"/>
                                                      </a:schemeClr>
                                                    </a:solidFill>
                                                    <a:latin typeface="Cambria Math" panose="02040503050406030204" pitchFamily="18" charset="0"/>
                                                  </a:rPr>
                                                  <m:t>⊗</m:t>
                                                </m:r>
                                                <m:sSub>
                                                  <m:sSubPr>
                                                    <m:ctrlPr>
                                                      <a:rPr lang="it-IT" i="1">
                                                        <a:solidFill>
                                                          <a:schemeClr val="tx1">
                                                            <a:lumMod val="85000"/>
                                                            <a:lumOff val="15000"/>
                                                          </a:schemeClr>
                                                        </a:solidFill>
                                                        <a:latin typeface="Cambria Math" panose="02040503050406030204" pitchFamily="18" charset="0"/>
                                                      </a:rPr>
                                                    </m:ctrlPr>
                                                  </m:sSubPr>
                                                  <m:e>
                                                    <m:r>
                                                      <a:rPr lang="it-IT" i="1">
                                                        <a:solidFill>
                                                          <a:schemeClr val="tx1">
                                                            <a:lumMod val="85000"/>
                                                            <a:lumOff val="15000"/>
                                                          </a:schemeClr>
                                                        </a:solidFill>
                                                        <a:latin typeface="Cambria Math" panose="02040503050406030204" pitchFamily="18" charset="0"/>
                                                      </a:rPr>
                                                      <m:t>𝐼</m:t>
                                                    </m:r>
                                                  </m:e>
                                                  <m:sub>
                                                    <m:r>
                                                      <a:rPr lang="it-IT" i="1">
                                                        <a:solidFill>
                                                          <a:schemeClr val="tx1">
                                                            <a:lumMod val="85000"/>
                                                            <a:lumOff val="15000"/>
                                                          </a:schemeClr>
                                                        </a:solidFill>
                                                        <a:latin typeface="Cambria Math" panose="02040503050406030204" pitchFamily="18" charset="0"/>
                                                      </a:rPr>
                                                      <m:t>𝑛</m:t>
                                                    </m:r>
                                                  </m:sub>
                                                </m:sSub>
                                              </m:e>
                                            </m:d>
                                          </m:e>
                                          <m:sup>
                                            <m:r>
                                              <a:rPr lang="it-IT" i="1">
                                                <a:solidFill>
                                                  <a:schemeClr val="tx1">
                                                    <a:lumMod val="85000"/>
                                                    <a:lumOff val="15000"/>
                                                  </a:schemeClr>
                                                </a:solidFill>
                                                <a:latin typeface="Cambria Math" panose="02040503050406030204" pitchFamily="18" charset="0"/>
                                              </a:rPr>
                                              <m:t>𝑇</m:t>
                                            </m:r>
                                          </m:sup>
                                        </m:sSup>
                                      </m:e>
                                      <m:e>
                                        <m:r>
                                          <a:rPr lang="it-IT" b="0" i="1" smtClean="0">
                                            <a:solidFill>
                                              <a:schemeClr val="tx1">
                                                <a:lumMod val="85000"/>
                                                <a:lumOff val="15000"/>
                                              </a:schemeClr>
                                            </a:solidFill>
                                            <a:latin typeface="Cambria Math" panose="02040503050406030204" pitchFamily="18" charset="0"/>
                                          </a:rPr>
                                          <m:t>0</m:t>
                                        </m:r>
                                      </m:e>
                                    </m:eqArr>
                                  </m:e>
                                  <m:e>
                                    <m:eqArr>
                                      <m:eqArrPr>
                                        <m:ctrlPr>
                                          <a:rPr lang="it-IT" b="0" i="1" smtClean="0">
                                            <a:solidFill>
                                              <a:schemeClr val="tx1">
                                                <a:lumMod val="85000"/>
                                                <a:lumOff val="15000"/>
                                              </a:schemeClr>
                                            </a:solidFill>
                                            <a:latin typeface="Cambria Math" panose="02040503050406030204" pitchFamily="18" charset="0"/>
                                          </a:rPr>
                                        </m:ctrlPr>
                                      </m:eqArrPr>
                                      <m:e>
                                        <m:r>
                                          <a:rPr lang="it-IT" b="0" i="1" smtClean="0">
                                            <a:solidFill>
                                              <a:schemeClr val="tx1">
                                                <a:lumMod val="85000"/>
                                                <a:lumOff val="15000"/>
                                              </a:schemeClr>
                                            </a:solidFill>
                                            <a:latin typeface="Cambria Math" panose="02040503050406030204" pitchFamily="18" charset="0"/>
                                          </a:rPr>
                                          <m:t>0</m:t>
                                        </m:r>
                                      </m:e>
                                      <m:e>
                                        <m:r>
                                          <a:rPr lang="it-IT" b="0" i="1" smtClean="0">
                                            <a:solidFill>
                                              <a:schemeClr val="tx1">
                                                <a:lumMod val="85000"/>
                                                <a:lumOff val="15000"/>
                                              </a:schemeClr>
                                            </a:solidFill>
                                            <a:latin typeface="Cambria Math" panose="02040503050406030204" pitchFamily="18" charset="0"/>
                                          </a:rPr>
                                          <m:t>−</m:t>
                                        </m:r>
                                        <m:r>
                                          <m:rPr>
                                            <m:sty m:val="p"/>
                                          </m:rPr>
                                          <a:rPr lang="it-IT" b="0" i="0" smtClean="0">
                                            <a:solidFill>
                                              <a:schemeClr val="tx1">
                                                <a:lumMod val="85000"/>
                                                <a:lumOff val="15000"/>
                                              </a:schemeClr>
                                            </a:solidFill>
                                            <a:latin typeface="Cambria Math" panose="02040503050406030204" pitchFamily="18" charset="0"/>
                                          </a:rPr>
                                          <m:t>Γ</m:t>
                                        </m:r>
                                      </m:e>
                                    </m:eqArr>
                                  </m:e>
                                  <m:e>
                                    <m:eqArr>
                                      <m:eqArrPr>
                                        <m:ctrlPr>
                                          <a:rPr lang="it-IT" b="0" i="1" smtClean="0">
                                            <a:solidFill>
                                              <a:schemeClr val="tx1">
                                                <a:lumMod val="85000"/>
                                                <a:lumOff val="15000"/>
                                              </a:schemeClr>
                                            </a:solidFill>
                                            <a:latin typeface="Cambria Math" panose="02040503050406030204" pitchFamily="18" charset="0"/>
                                          </a:rPr>
                                        </m:ctrlPr>
                                      </m:eqArrPr>
                                      <m:e>
                                        <m:sSup>
                                          <m:sSupPr>
                                            <m:ctrlPr>
                                              <a:rPr lang="it-IT" b="0" i="1" smtClean="0">
                                                <a:solidFill>
                                                  <a:schemeClr val="tx1">
                                                    <a:lumMod val="85000"/>
                                                    <a:lumOff val="15000"/>
                                                  </a:schemeClr>
                                                </a:solidFill>
                                                <a:latin typeface="Cambria Math" panose="02040503050406030204" pitchFamily="18" charset="0"/>
                                              </a:rPr>
                                            </m:ctrlPr>
                                          </m:sSupPr>
                                          <m:e>
                                            <m:r>
                                              <m:rPr>
                                                <m:sty m:val="p"/>
                                              </m:rPr>
                                              <a:rPr lang="it-IT" b="0" i="0" smtClean="0">
                                                <a:solidFill>
                                                  <a:schemeClr val="tx1">
                                                    <a:lumMod val="85000"/>
                                                    <a:lumOff val="15000"/>
                                                  </a:schemeClr>
                                                </a:solidFill>
                                                <a:latin typeface="Cambria Math" panose="02040503050406030204" pitchFamily="18" charset="0"/>
                                              </a:rPr>
                                              <m:t>Γ</m:t>
                                            </m:r>
                                          </m:e>
                                          <m:sup>
                                            <m:r>
                                              <m:rPr>
                                                <m:sty m:val="p"/>
                                              </m:rPr>
                                              <a:rPr lang="it-IT" b="0" i="0" smtClean="0">
                                                <a:solidFill>
                                                  <a:schemeClr val="tx1">
                                                    <a:lumMod val="85000"/>
                                                    <a:lumOff val="15000"/>
                                                  </a:schemeClr>
                                                </a:solidFill>
                                                <a:latin typeface="Cambria Math" panose="02040503050406030204" pitchFamily="18" charset="0"/>
                                              </a:rPr>
                                              <m:t>T</m:t>
                                            </m:r>
                                          </m:sup>
                                        </m:sSup>
                                      </m:e>
                                      <m:e>
                                        <m:r>
                                          <a:rPr lang="it-IT" b="0" i="1" smtClean="0">
                                            <a:solidFill>
                                              <a:schemeClr val="tx1">
                                                <a:lumMod val="85000"/>
                                                <a:lumOff val="15000"/>
                                              </a:schemeClr>
                                            </a:solidFill>
                                            <a:latin typeface="Cambria Math" panose="02040503050406030204" pitchFamily="18" charset="0"/>
                                          </a:rPr>
                                          <m:t>0</m:t>
                                        </m:r>
                                      </m:e>
                                    </m:eqArr>
                                  </m:e>
                                </m:mr>
                              </m:m>
                            </m:e>
                          </m:d>
                          <m:r>
                            <a:rPr lang="it-IT" b="0" i="1" smtClean="0">
                              <a:solidFill>
                                <a:schemeClr val="tx1">
                                  <a:lumMod val="85000"/>
                                  <a:lumOff val="15000"/>
                                </a:schemeClr>
                              </a:solidFill>
                              <a:latin typeface="Cambria Math" panose="02040503050406030204" pitchFamily="18" charset="0"/>
                            </a:rPr>
                            <m:t>−</m:t>
                          </m:r>
                          <m:d>
                            <m:dPr>
                              <m:begChr m:val="["/>
                              <m:endChr m:val="]"/>
                              <m:ctrlPr>
                                <a:rPr lang="it-IT" i="1">
                                  <a:solidFill>
                                    <a:schemeClr val="tx1">
                                      <a:lumMod val="85000"/>
                                      <a:lumOff val="15000"/>
                                    </a:schemeClr>
                                  </a:solidFill>
                                  <a:latin typeface="Cambria Math" panose="02040503050406030204" pitchFamily="18" charset="0"/>
                                </a:rPr>
                              </m:ctrlPr>
                            </m:dPr>
                            <m:e>
                              <m:m>
                                <m:mPr>
                                  <m:mcs>
                                    <m:mc>
                                      <m:mcPr>
                                        <m:count m:val="3"/>
                                        <m:mcJc m:val="center"/>
                                      </m:mcPr>
                                    </m:mc>
                                  </m:mcs>
                                  <m:ctrlPr>
                                    <a:rPr lang="it-IT" i="1">
                                      <a:solidFill>
                                        <a:schemeClr val="tx1">
                                          <a:lumMod val="85000"/>
                                          <a:lumOff val="15000"/>
                                        </a:schemeClr>
                                      </a:solidFill>
                                      <a:latin typeface="Cambria Math" panose="02040503050406030204" pitchFamily="18" charset="0"/>
                                    </a:rPr>
                                  </m:ctrlPr>
                                </m:mPr>
                                <m:mr>
                                  <m:e>
                                    <m:r>
                                      <m:rPr>
                                        <m:brk m:alnAt="7"/>
                                      </m:rPr>
                                      <a:rPr lang="it-IT" b="0" i="1" smtClean="0">
                                        <a:solidFill>
                                          <a:schemeClr val="tx1">
                                            <a:lumMod val="85000"/>
                                            <a:lumOff val="15000"/>
                                          </a:schemeClr>
                                        </a:solidFill>
                                        <a:latin typeface="Cambria Math" panose="02040503050406030204" pitchFamily="18" charset="0"/>
                                      </a:rPr>
                                      <m:t>𝐵</m:t>
                                    </m:r>
                                  </m:e>
                                  <m:e>
                                    <m:r>
                                      <a:rPr lang="it-IT" i="1">
                                        <a:solidFill>
                                          <a:schemeClr val="tx1">
                                            <a:lumMod val="85000"/>
                                            <a:lumOff val="15000"/>
                                          </a:schemeClr>
                                        </a:solidFill>
                                        <a:latin typeface="Cambria Math" panose="02040503050406030204" pitchFamily="18" charset="0"/>
                                      </a:rPr>
                                      <m:t>0</m:t>
                                    </m:r>
                                  </m:e>
                                  <m:e>
                                    <m:r>
                                      <a:rPr lang="it-IT" b="0" i="1" smtClean="0">
                                        <a:solidFill>
                                          <a:schemeClr val="tx1">
                                            <a:lumMod val="85000"/>
                                            <a:lumOff val="15000"/>
                                          </a:schemeClr>
                                        </a:solidFill>
                                        <a:latin typeface="Cambria Math" panose="02040503050406030204" pitchFamily="18" charset="0"/>
                                      </a:rPr>
                                      <m:t>0</m:t>
                                    </m:r>
                                  </m:e>
                                </m:mr>
                                <m:mr>
                                  <m:e>
                                    <m:eqArr>
                                      <m:eqArrPr>
                                        <m:ctrlPr>
                                          <a:rPr lang="it-IT" i="1">
                                            <a:solidFill>
                                              <a:schemeClr val="tx1">
                                                <a:lumMod val="85000"/>
                                                <a:lumOff val="15000"/>
                                              </a:schemeClr>
                                            </a:solidFill>
                                            <a:latin typeface="Cambria Math" panose="02040503050406030204" pitchFamily="18" charset="0"/>
                                          </a:rPr>
                                        </m:ctrlPr>
                                      </m:eqArrPr>
                                      <m:e>
                                        <m:r>
                                          <a:rPr lang="it-IT" b="0" i="1" smtClean="0">
                                            <a:solidFill>
                                              <a:schemeClr val="tx1">
                                                <a:lumMod val="85000"/>
                                                <a:lumOff val="15000"/>
                                              </a:schemeClr>
                                            </a:solidFill>
                                            <a:latin typeface="Cambria Math" panose="02040503050406030204" pitchFamily="18" charset="0"/>
                                          </a:rPr>
                                          <m:t>0</m:t>
                                        </m:r>
                                      </m:e>
                                      <m:e>
                                        <m:r>
                                          <a:rPr lang="it-IT" b="0" i="1" smtClean="0">
                                            <a:solidFill>
                                              <a:schemeClr val="tx1">
                                                <a:lumMod val="85000"/>
                                                <a:lumOff val="15000"/>
                                              </a:schemeClr>
                                            </a:solidFill>
                                            <a:latin typeface="Cambria Math" panose="02040503050406030204" pitchFamily="18" charset="0"/>
                                          </a:rPr>
                                          <m:t>−</m:t>
                                        </m:r>
                                        <m:r>
                                          <a:rPr lang="it-IT" b="0" i="1" smtClean="0">
                                            <a:solidFill>
                                              <a:schemeClr val="tx1">
                                                <a:lumMod val="85000"/>
                                                <a:lumOff val="15000"/>
                                              </a:schemeClr>
                                            </a:solidFill>
                                            <a:latin typeface="Cambria Math" panose="02040503050406030204" pitchFamily="18" charset="0"/>
                                          </a:rPr>
                                          <m:t>𝑃𝐵</m:t>
                                        </m:r>
                                      </m:e>
                                    </m:eqArr>
                                  </m:e>
                                  <m:e>
                                    <m:eqArr>
                                      <m:eqArrPr>
                                        <m:ctrlPr>
                                          <a:rPr lang="it-IT" i="1">
                                            <a:solidFill>
                                              <a:schemeClr val="tx1">
                                                <a:lumMod val="85000"/>
                                                <a:lumOff val="15000"/>
                                              </a:schemeClr>
                                            </a:solidFill>
                                            <a:latin typeface="Cambria Math" panose="02040503050406030204" pitchFamily="18" charset="0"/>
                                          </a:rPr>
                                        </m:ctrlPr>
                                      </m:eqArrPr>
                                      <m:e>
                                        <m:r>
                                          <a:rPr lang="it-IT" i="1">
                                            <a:solidFill>
                                              <a:schemeClr val="tx1">
                                                <a:lumMod val="85000"/>
                                                <a:lumOff val="15000"/>
                                              </a:schemeClr>
                                            </a:solidFill>
                                            <a:latin typeface="Cambria Math" panose="02040503050406030204" pitchFamily="18" charset="0"/>
                                          </a:rPr>
                                          <m:t>0</m:t>
                                        </m:r>
                                      </m:e>
                                      <m:e>
                                        <m:r>
                                          <a:rPr lang="it-IT" b="0" i="1" smtClean="0">
                                            <a:solidFill>
                                              <a:schemeClr val="tx1">
                                                <a:lumMod val="85000"/>
                                                <a:lumOff val="15000"/>
                                              </a:schemeClr>
                                            </a:solidFill>
                                            <a:latin typeface="Cambria Math" panose="02040503050406030204" pitchFamily="18" charset="0"/>
                                          </a:rPr>
                                          <m:t>0</m:t>
                                        </m:r>
                                      </m:e>
                                    </m:eqArr>
                                  </m:e>
                                  <m:e>
                                    <m:eqArr>
                                      <m:eqArrPr>
                                        <m:ctrlPr>
                                          <a:rPr lang="it-IT" i="1">
                                            <a:solidFill>
                                              <a:schemeClr val="tx1">
                                                <a:lumMod val="85000"/>
                                                <a:lumOff val="15000"/>
                                              </a:schemeClr>
                                            </a:solidFill>
                                            <a:latin typeface="Cambria Math" panose="02040503050406030204" pitchFamily="18" charset="0"/>
                                          </a:rPr>
                                        </m:ctrlPr>
                                      </m:eqArrPr>
                                      <m:e>
                                        <m:r>
                                          <a:rPr lang="it-IT" b="0" i="0" smtClean="0">
                                            <a:solidFill>
                                              <a:schemeClr val="tx1">
                                                <a:lumMod val="85000"/>
                                                <a:lumOff val="15000"/>
                                              </a:schemeClr>
                                            </a:solidFill>
                                            <a:latin typeface="Cambria Math" panose="02040503050406030204" pitchFamily="18" charset="0"/>
                                          </a:rPr>
                                          <m:t>0</m:t>
                                        </m:r>
                                      </m:e>
                                      <m:e>
                                        <m:r>
                                          <a:rPr lang="it-IT" i="1">
                                            <a:solidFill>
                                              <a:schemeClr val="tx1">
                                                <a:lumMod val="85000"/>
                                                <a:lumOff val="15000"/>
                                              </a:schemeClr>
                                            </a:solidFill>
                                            <a:latin typeface="Cambria Math" panose="02040503050406030204" pitchFamily="18" charset="0"/>
                                          </a:rPr>
                                          <m:t>0</m:t>
                                        </m:r>
                                      </m:e>
                                    </m:eqArr>
                                  </m:e>
                                </m:mr>
                              </m:m>
                            </m:e>
                          </m:d>
                        </m:e>
                      </m:d>
                      <m:d>
                        <m:dPr>
                          <m:begChr m:val="["/>
                          <m:endChr m:val="]"/>
                          <m:ctrlPr>
                            <a:rPr lang="it-IT" i="1">
                              <a:solidFill>
                                <a:schemeClr val="tx1">
                                  <a:lumMod val="85000"/>
                                  <a:lumOff val="15000"/>
                                </a:schemeClr>
                              </a:solidFill>
                              <a:latin typeface="Cambria Math" panose="02040503050406030204" pitchFamily="18" charset="0"/>
                            </a:rPr>
                          </m:ctrlPr>
                        </m:dPr>
                        <m:e>
                          <m:eqArr>
                            <m:eqArrPr>
                              <m:ctrlPr>
                                <a:rPr lang="it-IT" b="0" i="1" smtClean="0">
                                  <a:solidFill>
                                    <a:schemeClr val="tx1">
                                      <a:lumMod val="85000"/>
                                      <a:lumOff val="15000"/>
                                    </a:schemeClr>
                                  </a:solidFill>
                                  <a:latin typeface="Cambria Math" panose="02040503050406030204" pitchFamily="18" charset="0"/>
                                </a:rPr>
                              </m:ctrlPr>
                            </m:eqArrPr>
                            <m:e>
                              <m:f>
                                <m:fPr>
                                  <m:ctrlPr>
                                    <a:rPr lang="it-IT" b="0" i="1" smtClean="0">
                                      <a:solidFill>
                                        <a:schemeClr val="tx1">
                                          <a:lumMod val="85000"/>
                                          <a:lumOff val="15000"/>
                                        </a:schemeClr>
                                      </a:solidFill>
                                      <a:latin typeface="Cambria Math" panose="02040503050406030204" pitchFamily="18" charset="0"/>
                                    </a:rPr>
                                  </m:ctrlPr>
                                </m:fPr>
                                <m:num>
                                  <m:r>
                                    <a:rPr lang="it-IT" b="0" i="1" smtClean="0">
                                      <a:solidFill>
                                        <a:schemeClr val="tx1">
                                          <a:lumMod val="85000"/>
                                          <a:lumOff val="15000"/>
                                        </a:schemeClr>
                                      </a:solidFill>
                                      <a:latin typeface="Cambria Math" panose="02040503050406030204" pitchFamily="18" charset="0"/>
                                    </a:rPr>
                                    <m:t>𝜕</m:t>
                                  </m:r>
                                  <m:r>
                                    <a:rPr lang="it-IT" b="0" i="1" smtClean="0">
                                      <a:solidFill>
                                        <a:schemeClr val="tx1">
                                          <a:lumMod val="85000"/>
                                          <a:lumOff val="15000"/>
                                        </a:schemeClr>
                                      </a:solidFill>
                                      <a:latin typeface="Cambria Math" panose="02040503050406030204" pitchFamily="18" charset="0"/>
                                    </a:rPr>
                                    <m:t>𝐻</m:t>
                                  </m:r>
                                </m:num>
                                <m:den>
                                  <m:r>
                                    <a:rPr lang="it-IT" b="0" i="1" smtClean="0">
                                      <a:solidFill>
                                        <a:schemeClr val="tx1">
                                          <a:lumMod val="85000"/>
                                          <a:lumOff val="15000"/>
                                        </a:schemeClr>
                                      </a:solidFill>
                                      <a:latin typeface="Cambria Math" panose="02040503050406030204" pitchFamily="18" charset="0"/>
                                    </a:rPr>
                                    <m:t>𝜕</m:t>
                                  </m:r>
                                  <m:r>
                                    <a:rPr lang="it-IT" b="0" i="1" smtClean="0">
                                      <a:solidFill>
                                        <a:schemeClr val="tx1">
                                          <a:lumMod val="85000"/>
                                          <a:lumOff val="15000"/>
                                        </a:schemeClr>
                                      </a:solidFill>
                                      <a:latin typeface="Cambria Math" panose="02040503050406030204" pitchFamily="18" charset="0"/>
                                    </a:rPr>
                                    <m:t>𝑝</m:t>
                                  </m:r>
                                </m:den>
                              </m:f>
                            </m:e>
                            <m:e>
                              <m:f>
                                <m:fPr>
                                  <m:ctrlPr>
                                    <a:rPr lang="it-IT" i="1">
                                      <a:solidFill>
                                        <a:schemeClr val="tx1">
                                          <a:lumMod val="85000"/>
                                          <a:lumOff val="15000"/>
                                        </a:schemeClr>
                                      </a:solidFill>
                                      <a:latin typeface="Cambria Math" panose="02040503050406030204" pitchFamily="18" charset="0"/>
                                    </a:rPr>
                                  </m:ctrlPr>
                                </m:fPr>
                                <m:num>
                                  <m:r>
                                    <a:rPr lang="it-IT" i="1">
                                      <a:solidFill>
                                        <a:schemeClr val="tx1">
                                          <a:lumMod val="85000"/>
                                          <a:lumOff val="15000"/>
                                        </a:schemeClr>
                                      </a:solidFill>
                                      <a:latin typeface="Cambria Math" panose="02040503050406030204" pitchFamily="18" charset="0"/>
                                    </a:rPr>
                                    <m:t>𝜕</m:t>
                                  </m:r>
                                  <m:r>
                                    <a:rPr lang="it-IT" i="1">
                                      <a:solidFill>
                                        <a:schemeClr val="tx1">
                                          <a:lumMod val="85000"/>
                                          <a:lumOff val="15000"/>
                                        </a:schemeClr>
                                      </a:solidFill>
                                      <a:latin typeface="Cambria Math" panose="02040503050406030204" pitchFamily="18" charset="0"/>
                                    </a:rPr>
                                    <m:t>𝐻</m:t>
                                  </m:r>
                                </m:num>
                                <m:den>
                                  <m:r>
                                    <a:rPr lang="it-IT" i="1">
                                      <a:solidFill>
                                        <a:schemeClr val="tx1">
                                          <a:lumMod val="85000"/>
                                          <a:lumOff val="15000"/>
                                        </a:schemeClr>
                                      </a:solidFill>
                                      <a:latin typeface="Cambria Math" panose="02040503050406030204" pitchFamily="18" charset="0"/>
                                    </a:rPr>
                                    <m:t>𝜕</m:t>
                                  </m:r>
                                  <m:r>
                                    <a:rPr lang="it-IT" b="0" i="1" smtClean="0">
                                      <a:solidFill>
                                        <a:schemeClr val="tx1">
                                          <a:lumMod val="85000"/>
                                          <a:lumOff val="15000"/>
                                        </a:schemeClr>
                                      </a:solidFill>
                                      <a:latin typeface="Cambria Math" panose="02040503050406030204" pitchFamily="18" charset="0"/>
                                    </a:rPr>
                                    <m:t>𝜉</m:t>
                                  </m:r>
                                </m:den>
                              </m:f>
                            </m:e>
                            <m:e>
                              <m:f>
                                <m:fPr>
                                  <m:ctrlPr>
                                    <a:rPr lang="it-IT" i="1">
                                      <a:solidFill>
                                        <a:schemeClr val="tx1">
                                          <a:lumMod val="85000"/>
                                          <a:lumOff val="15000"/>
                                        </a:schemeClr>
                                      </a:solidFill>
                                      <a:latin typeface="Cambria Math" panose="02040503050406030204" pitchFamily="18" charset="0"/>
                                    </a:rPr>
                                  </m:ctrlPr>
                                </m:fPr>
                                <m:num>
                                  <m:r>
                                    <a:rPr lang="it-IT" i="1">
                                      <a:solidFill>
                                        <a:schemeClr val="tx1">
                                          <a:lumMod val="85000"/>
                                          <a:lumOff val="15000"/>
                                        </a:schemeClr>
                                      </a:solidFill>
                                      <a:latin typeface="Cambria Math" panose="02040503050406030204" pitchFamily="18" charset="0"/>
                                    </a:rPr>
                                    <m:t>𝜕</m:t>
                                  </m:r>
                                  <m:r>
                                    <a:rPr lang="it-IT" i="1">
                                      <a:solidFill>
                                        <a:schemeClr val="tx1">
                                          <a:lumMod val="85000"/>
                                          <a:lumOff val="15000"/>
                                        </a:schemeClr>
                                      </a:solidFill>
                                      <a:latin typeface="Cambria Math" panose="02040503050406030204" pitchFamily="18" charset="0"/>
                                    </a:rPr>
                                    <m:t>𝐻</m:t>
                                  </m:r>
                                </m:num>
                                <m:den>
                                  <m:r>
                                    <a:rPr lang="it-IT" i="1">
                                      <a:solidFill>
                                        <a:schemeClr val="tx1">
                                          <a:lumMod val="85000"/>
                                          <a:lumOff val="15000"/>
                                        </a:schemeClr>
                                      </a:solidFill>
                                      <a:latin typeface="Cambria Math" panose="02040503050406030204" pitchFamily="18" charset="0"/>
                                    </a:rPr>
                                    <m:t>𝜕</m:t>
                                  </m:r>
                                  <m:r>
                                    <a:rPr lang="it-IT" b="0" i="1" smtClean="0">
                                      <a:solidFill>
                                        <a:schemeClr val="tx1">
                                          <a:lumMod val="85000"/>
                                          <a:lumOff val="15000"/>
                                        </a:schemeClr>
                                      </a:solidFill>
                                      <a:latin typeface="Cambria Math" panose="02040503050406030204" pitchFamily="18" charset="0"/>
                                    </a:rPr>
                                    <m:t>𝑥</m:t>
                                  </m:r>
                                </m:den>
                              </m:f>
                            </m:e>
                          </m:eqArr>
                        </m:e>
                      </m:d>
                      <m:r>
                        <a:rPr lang="it-IT" b="0" i="1" smtClean="0">
                          <a:solidFill>
                            <a:schemeClr val="tx1">
                              <a:lumMod val="85000"/>
                              <a:lumOff val="15000"/>
                            </a:schemeClr>
                          </a:solidFill>
                          <a:latin typeface="Cambria Math" panose="02040503050406030204" pitchFamily="18" charset="0"/>
                        </a:rPr>
                        <m:t>+</m:t>
                      </m:r>
                      <m:r>
                        <a:rPr lang="it-IT" b="0" i="1" smtClean="0">
                          <a:solidFill>
                            <a:schemeClr val="tx1">
                              <a:lumMod val="85000"/>
                              <a:lumOff val="15000"/>
                            </a:schemeClr>
                          </a:solidFill>
                          <a:latin typeface="Cambria Math" panose="02040503050406030204" pitchFamily="18" charset="0"/>
                        </a:rPr>
                        <m:t>𝐺</m:t>
                      </m:r>
                      <m:sSup>
                        <m:sSupPr>
                          <m:ctrlPr>
                            <a:rPr lang="it-IT" b="0" i="1" smtClean="0">
                              <a:solidFill>
                                <a:schemeClr val="tx1">
                                  <a:lumMod val="85000"/>
                                  <a:lumOff val="15000"/>
                                </a:schemeClr>
                              </a:solidFill>
                              <a:latin typeface="Cambria Math" panose="02040503050406030204" pitchFamily="18" charset="0"/>
                            </a:rPr>
                          </m:ctrlPr>
                        </m:sSupPr>
                        <m:e>
                          <m:r>
                            <a:rPr lang="it-IT" b="0" i="1" smtClean="0">
                              <a:solidFill>
                                <a:schemeClr val="tx1">
                                  <a:lumMod val="85000"/>
                                  <a:lumOff val="15000"/>
                                </a:schemeClr>
                              </a:solidFill>
                              <a:latin typeface="Cambria Math" panose="02040503050406030204" pitchFamily="18" charset="0"/>
                            </a:rPr>
                            <m:t>𝐹</m:t>
                          </m:r>
                        </m:e>
                        <m:sup>
                          <m:r>
                            <a:rPr lang="it-IT" b="0" i="1" smtClean="0">
                              <a:solidFill>
                                <a:schemeClr val="tx1">
                                  <a:lumMod val="85000"/>
                                  <a:lumOff val="15000"/>
                                </a:schemeClr>
                              </a:solidFill>
                              <a:latin typeface="Cambria Math" panose="02040503050406030204" pitchFamily="18" charset="0"/>
                            </a:rPr>
                            <m:t>𝑒</m:t>
                          </m:r>
                        </m:sup>
                      </m:sSup>
                    </m:oMath>
                  </m:oMathPara>
                </a14:m>
                <a:endParaRPr lang="it-IT" b="0" dirty="0">
                  <a:solidFill>
                    <a:schemeClr val="tx1">
                      <a:lumMod val="85000"/>
                      <a:lumOff val="15000"/>
                    </a:schemeClr>
                  </a:solidFill>
                </a:endParaRPr>
              </a:p>
              <a:p>
                <a:pPr algn="ctr"/>
                <a14:m>
                  <m:oMathPara xmlns:m="http://schemas.openxmlformats.org/officeDocument/2006/math">
                    <m:oMathParaPr>
                      <m:jc m:val="center"/>
                    </m:oMathParaPr>
                    <m:oMath xmlns:m="http://schemas.openxmlformats.org/officeDocument/2006/math">
                      <m:r>
                        <a:rPr lang="it-IT" b="0" i="1" smtClean="0">
                          <a:solidFill>
                            <a:schemeClr val="tx1">
                              <a:lumMod val="85000"/>
                              <a:lumOff val="15000"/>
                            </a:schemeClr>
                          </a:solidFill>
                          <a:latin typeface="Cambria Math" panose="02040503050406030204" pitchFamily="18" charset="0"/>
                        </a:rPr>
                        <m:t>𝑣</m:t>
                      </m:r>
                      <m:r>
                        <a:rPr lang="it-IT" b="0" i="1" smtClean="0">
                          <a:solidFill>
                            <a:schemeClr val="tx1">
                              <a:lumMod val="85000"/>
                              <a:lumOff val="15000"/>
                            </a:schemeClr>
                          </a:solidFill>
                          <a:latin typeface="Cambria Math" panose="02040503050406030204" pitchFamily="18" charset="0"/>
                        </a:rPr>
                        <m:t>=</m:t>
                      </m:r>
                      <m:sSup>
                        <m:sSupPr>
                          <m:ctrlPr>
                            <a:rPr lang="it-IT" b="0" i="1" smtClean="0">
                              <a:solidFill>
                                <a:schemeClr val="tx1">
                                  <a:lumMod val="85000"/>
                                  <a:lumOff val="15000"/>
                                </a:schemeClr>
                              </a:solidFill>
                              <a:latin typeface="Cambria Math" panose="02040503050406030204" pitchFamily="18" charset="0"/>
                            </a:rPr>
                          </m:ctrlPr>
                        </m:sSupPr>
                        <m:e>
                          <m:r>
                            <a:rPr lang="it-IT" b="0" i="1" smtClean="0">
                              <a:solidFill>
                                <a:schemeClr val="tx1">
                                  <a:lumMod val="85000"/>
                                  <a:lumOff val="15000"/>
                                </a:schemeClr>
                              </a:solidFill>
                              <a:latin typeface="Cambria Math" panose="02040503050406030204" pitchFamily="18" charset="0"/>
                            </a:rPr>
                            <m:t>𝐺</m:t>
                          </m:r>
                        </m:e>
                        <m:sup>
                          <m:r>
                            <a:rPr lang="it-IT" b="0" i="1" smtClean="0">
                              <a:solidFill>
                                <a:schemeClr val="tx1">
                                  <a:lumMod val="85000"/>
                                  <a:lumOff val="15000"/>
                                </a:schemeClr>
                              </a:solidFill>
                              <a:latin typeface="Cambria Math" panose="02040503050406030204" pitchFamily="18" charset="0"/>
                            </a:rPr>
                            <m:t>𝑇</m:t>
                          </m:r>
                        </m:sup>
                      </m:sSup>
                      <m:d>
                        <m:dPr>
                          <m:begChr m:val="["/>
                          <m:endChr m:val="]"/>
                          <m:ctrlPr>
                            <a:rPr lang="it-IT" b="0" i="1" smtClean="0">
                              <a:solidFill>
                                <a:schemeClr val="tx1">
                                  <a:lumMod val="85000"/>
                                  <a:lumOff val="15000"/>
                                </a:schemeClr>
                              </a:solidFill>
                              <a:latin typeface="Cambria Math" panose="02040503050406030204" pitchFamily="18" charset="0"/>
                            </a:rPr>
                          </m:ctrlPr>
                        </m:dPr>
                        <m:e>
                          <m:m>
                            <m:mPr>
                              <m:mcs>
                                <m:mc>
                                  <m:mcPr>
                                    <m:count m:val="3"/>
                                    <m:mcJc m:val="center"/>
                                  </m:mcPr>
                                </m:mc>
                              </m:mcs>
                              <m:ctrlPr>
                                <a:rPr lang="it-IT" b="0" i="1" smtClean="0">
                                  <a:solidFill>
                                    <a:schemeClr val="tx1">
                                      <a:lumMod val="85000"/>
                                      <a:lumOff val="15000"/>
                                    </a:schemeClr>
                                  </a:solidFill>
                                  <a:latin typeface="Cambria Math" panose="02040503050406030204" pitchFamily="18" charset="0"/>
                                </a:rPr>
                              </m:ctrlPr>
                            </m:mPr>
                            <m:mr>
                              <m:e>
                                <m:sSup>
                                  <m:sSupPr>
                                    <m:ctrlPr>
                                      <a:rPr lang="it-IT" b="0" i="1" smtClean="0">
                                        <a:solidFill>
                                          <a:schemeClr val="tx1">
                                            <a:lumMod val="85000"/>
                                            <a:lumOff val="15000"/>
                                          </a:schemeClr>
                                        </a:solidFill>
                                        <a:latin typeface="Cambria Math" panose="02040503050406030204" pitchFamily="18" charset="0"/>
                                      </a:rPr>
                                    </m:ctrlPr>
                                  </m:sSupPr>
                                  <m:e>
                                    <m:f>
                                      <m:fPr>
                                        <m:ctrlPr>
                                          <a:rPr lang="it-IT" i="1">
                                            <a:solidFill>
                                              <a:schemeClr val="tx1">
                                                <a:lumMod val="85000"/>
                                                <a:lumOff val="15000"/>
                                              </a:schemeClr>
                                            </a:solidFill>
                                            <a:latin typeface="Cambria Math" panose="02040503050406030204" pitchFamily="18" charset="0"/>
                                          </a:rPr>
                                        </m:ctrlPr>
                                      </m:fPr>
                                      <m:num>
                                        <m:r>
                                          <a:rPr lang="it-IT" i="1">
                                            <a:solidFill>
                                              <a:schemeClr val="tx1">
                                                <a:lumMod val="85000"/>
                                                <a:lumOff val="15000"/>
                                              </a:schemeClr>
                                            </a:solidFill>
                                            <a:latin typeface="Cambria Math" panose="02040503050406030204" pitchFamily="18" charset="0"/>
                                          </a:rPr>
                                          <m:t>𝜕</m:t>
                                        </m:r>
                                        <m:r>
                                          <a:rPr lang="it-IT" i="1">
                                            <a:solidFill>
                                              <a:schemeClr val="tx1">
                                                <a:lumMod val="85000"/>
                                                <a:lumOff val="15000"/>
                                              </a:schemeClr>
                                            </a:solidFill>
                                            <a:latin typeface="Cambria Math" panose="02040503050406030204" pitchFamily="18" charset="0"/>
                                          </a:rPr>
                                          <m:t>𝐻</m:t>
                                        </m:r>
                                      </m:num>
                                      <m:den>
                                        <m:r>
                                          <a:rPr lang="it-IT" i="1">
                                            <a:solidFill>
                                              <a:schemeClr val="tx1">
                                                <a:lumMod val="85000"/>
                                                <a:lumOff val="15000"/>
                                              </a:schemeClr>
                                            </a:solidFill>
                                            <a:latin typeface="Cambria Math" panose="02040503050406030204" pitchFamily="18" charset="0"/>
                                          </a:rPr>
                                          <m:t>𝜕</m:t>
                                        </m:r>
                                        <m:r>
                                          <a:rPr lang="it-IT" i="1">
                                            <a:solidFill>
                                              <a:schemeClr val="tx1">
                                                <a:lumMod val="85000"/>
                                                <a:lumOff val="15000"/>
                                              </a:schemeClr>
                                            </a:solidFill>
                                            <a:latin typeface="Cambria Math" panose="02040503050406030204" pitchFamily="18" charset="0"/>
                                          </a:rPr>
                                          <m:t>𝑝</m:t>
                                        </m:r>
                                      </m:den>
                                    </m:f>
                                  </m:e>
                                  <m:sup>
                                    <m:r>
                                      <a:rPr lang="it-IT" b="0" i="1" smtClean="0">
                                        <a:solidFill>
                                          <a:schemeClr val="tx1">
                                            <a:lumMod val="85000"/>
                                            <a:lumOff val="15000"/>
                                          </a:schemeClr>
                                        </a:solidFill>
                                        <a:latin typeface="Cambria Math" panose="02040503050406030204" pitchFamily="18" charset="0"/>
                                      </a:rPr>
                                      <m:t>𝑇</m:t>
                                    </m:r>
                                  </m:sup>
                                </m:sSup>
                              </m:e>
                              <m:e>
                                <m:sSup>
                                  <m:sSupPr>
                                    <m:ctrlPr>
                                      <a:rPr lang="it-IT" b="0" i="1" smtClean="0">
                                        <a:solidFill>
                                          <a:schemeClr val="tx1">
                                            <a:lumMod val="85000"/>
                                            <a:lumOff val="15000"/>
                                          </a:schemeClr>
                                        </a:solidFill>
                                        <a:latin typeface="Cambria Math" panose="02040503050406030204" pitchFamily="18" charset="0"/>
                                      </a:rPr>
                                    </m:ctrlPr>
                                  </m:sSupPr>
                                  <m:e>
                                    <m:f>
                                      <m:fPr>
                                        <m:ctrlPr>
                                          <a:rPr lang="it-IT" i="1">
                                            <a:solidFill>
                                              <a:schemeClr val="tx1">
                                                <a:lumMod val="85000"/>
                                                <a:lumOff val="15000"/>
                                              </a:schemeClr>
                                            </a:solidFill>
                                            <a:latin typeface="Cambria Math" panose="02040503050406030204" pitchFamily="18" charset="0"/>
                                          </a:rPr>
                                        </m:ctrlPr>
                                      </m:fPr>
                                      <m:num>
                                        <m:r>
                                          <a:rPr lang="it-IT" i="1">
                                            <a:solidFill>
                                              <a:schemeClr val="tx1">
                                                <a:lumMod val="85000"/>
                                                <a:lumOff val="15000"/>
                                              </a:schemeClr>
                                            </a:solidFill>
                                            <a:latin typeface="Cambria Math" panose="02040503050406030204" pitchFamily="18" charset="0"/>
                                          </a:rPr>
                                          <m:t>𝜕</m:t>
                                        </m:r>
                                        <m:r>
                                          <a:rPr lang="it-IT" i="1">
                                            <a:solidFill>
                                              <a:schemeClr val="tx1">
                                                <a:lumMod val="85000"/>
                                                <a:lumOff val="15000"/>
                                              </a:schemeClr>
                                            </a:solidFill>
                                            <a:latin typeface="Cambria Math" panose="02040503050406030204" pitchFamily="18" charset="0"/>
                                          </a:rPr>
                                          <m:t>𝐻</m:t>
                                        </m:r>
                                      </m:num>
                                      <m:den>
                                        <m:r>
                                          <a:rPr lang="it-IT" i="1">
                                            <a:solidFill>
                                              <a:schemeClr val="tx1">
                                                <a:lumMod val="85000"/>
                                                <a:lumOff val="15000"/>
                                              </a:schemeClr>
                                            </a:solidFill>
                                            <a:latin typeface="Cambria Math" panose="02040503050406030204" pitchFamily="18" charset="0"/>
                                          </a:rPr>
                                          <m:t>𝜕𝜉</m:t>
                                        </m:r>
                                      </m:den>
                                    </m:f>
                                  </m:e>
                                  <m:sup>
                                    <m:r>
                                      <a:rPr lang="it-IT" b="0" i="1" smtClean="0">
                                        <a:solidFill>
                                          <a:schemeClr val="tx1">
                                            <a:lumMod val="85000"/>
                                            <a:lumOff val="15000"/>
                                          </a:schemeClr>
                                        </a:solidFill>
                                        <a:latin typeface="Cambria Math" panose="02040503050406030204" pitchFamily="18" charset="0"/>
                                      </a:rPr>
                                      <m:t>𝑇</m:t>
                                    </m:r>
                                  </m:sup>
                                </m:sSup>
                              </m:e>
                              <m:e>
                                <m:sSup>
                                  <m:sSupPr>
                                    <m:ctrlPr>
                                      <a:rPr lang="it-IT" b="0" i="1" smtClean="0">
                                        <a:solidFill>
                                          <a:schemeClr val="tx1">
                                            <a:lumMod val="85000"/>
                                            <a:lumOff val="15000"/>
                                          </a:schemeClr>
                                        </a:solidFill>
                                        <a:latin typeface="Cambria Math" panose="02040503050406030204" pitchFamily="18" charset="0"/>
                                      </a:rPr>
                                    </m:ctrlPr>
                                  </m:sSupPr>
                                  <m:e>
                                    <m:f>
                                      <m:fPr>
                                        <m:ctrlPr>
                                          <a:rPr lang="it-IT" i="1">
                                            <a:solidFill>
                                              <a:schemeClr val="tx1">
                                                <a:lumMod val="85000"/>
                                                <a:lumOff val="15000"/>
                                              </a:schemeClr>
                                            </a:solidFill>
                                            <a:latin typeface="Cambria Math" panose="02040503050406030204" pitchFamily="18" charset="0"/>
                                          </a:rPr>
                                        </m:ctrlPr>
                                      </m:fPr>
                                      <m:num>
                                        <m:r>
                                          <a:rPr lang="it-IT" i="1">
                                            <a:solidFill>
                                              <a:schemeClr val="tx1">
                                                <a:lumMod val="85000"/>
                                                <a:lumOff val="15000"/>
                                              </a:schemeClr>
                                            </a:solidFill>
                                            <a:latin typeface="Cambria Math" panose="02040503050406030204" pitchFamily="18" charset="0"/>
                                          </a:rPr>
                                          <m:t>𝜕</m:t>
                                        </m:r>
                                        <m:r>
                                          <a:rPr lang="it-IT" i="1">
                                            <a:solidFill>
                                              <a:schemeClr val="tx1">
                                                <a:lumMod val="85000"/>
                                                <a:lumOff val="15000"/>
                                              </a:schemeClr>
                                            </a:solidFill>
                                            <a:latin typeface="Cambria Math" panose="02040503050406030204" pitchFamily="18" charset="0"/>
                                          </a:rPr>
                                          <m:t>𝐻</m:t>
                                        </m:r>
                                      </m:num>
                                      <m:den>
                                        <m:r>
                                          <a:rPr lang="it-IT" i="1">
                                            <a:solidFill>
                                              <a:schemeClr val="tx1">
                                                <a:lumMod val="85000"/>
                                                <a:lumOff val="15000"/>
                                              </a:schemeClr>
                                            </a:solidFill>
                                            <a:latin typeface="Cambria Math" panose="02040503050406030204" pitchFamily="18" charset="0"/>
                                          </a:rPr>
                                          <m:t>𝜕</m:t>
                                        </m:r>
                                        <m:r>
                                          <a:rPr lang="it-IT" i="1">
                                            <a:solidFill>
                                              <a:schemeClr val="tx1">
                                                <a:lumMod val="85000"/>
                                                <a:lumOff val="15000"/>
                                              </a:schemeClr>
                                            </a:solidFill>
                                            <a:latin typeface="Cambria Math" panose="02040503050406030204" pitchFamily="18" charset="0"/>
                                          </a:rPr>
                                          <m:t>𝑥</m:t>
                                        </m:r>
                                      </m:den>
                                    </m:f>
                                  </m:e>
                                  <m:sup>
                                    <m:r>
                                      <a:rPr lang="it-IT" b="0" i="1" smtClean="0">
                                        <a:solidFill>
                                          <a:schemeClr val="tx1">
                                            <a:lumMod val="85000"/>
                                            <a:lumOff val="15000"/>
                                          </a:schemeClr>
                                        </a:solidFill>
                                        <a:latin typeface="Cambria Math" panose="02040503050406030204" pitchFamily="18" charset="0"/>
                                      </a:rPr>
                                      <m:t>𝑇</m:t>
                                    </m:r>
                                  </m:sup>
                                </m:sSup>
                              </m:e>
                            </m:mr>
                          </m:m>
                        </m:e>
                      </m:d>
                    </m:oMath>
                  </m:oMathPara>
                </a14:m>
                <a:endParaRPr lang="it-IT" b="0" dirty="0">
                  <a:solidFill>
                    <a:schemeClr val="bg2">
                      <a:lumMod val="50000"/>
                    </a:schemeClr>
                  </a:solidFill>
                </a:endParaRPr>
              </a:p>
            </p:txBody>
          </p:sp>
        </mc:Choice>
        <mc:Fallback xmlns="">
          <p:sp>
            <p:nvSpPr>
              <p:cNvPr id="30" name="CasellaDiTesto 29">
                <a:extLst>
                  <a:ext uri="{FF2B5EF4-FFF2-40B4-BE49-F238E27FC236}">
                    <a16:creationId xmlns:a16="http://schemas.microsoft.com/office/drawing/2014/main" id="{25F6F4BD-F3F4-7F99-2163-356D8AC8DD50}"/>
                  </a:ext>
                </a:extLst>
              </p:cNvPr>
              <p:cNvSpPr txBox="1">
                <a:spLocks noRot="1" noChangeAspect="1" noMove="1" noResize="1" noEditPoints="1" noAdjustHandles="1" noChangeArrowheads="1" noChangeShapeType="1" noTextEdit="1"/>
              </p:cNvSpPr>
              <p:nvPr/>
            </p:nvSpPr>
            <p:spPr>
              <a:xfrm>
                <a:off x="757170" y="1588669"/>
                <a:ext cx="6821795" cy="247260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07BB0E80-E082-7CA8-BCFE-86BE5097400D}"/>
                  </a:ext>
                </a:extLst>
              </p:cNvPr>
              <p:cNvSpPr txBox="1"/>
              <p:nvPr/>
            </p:nvSpPr>
            <p:spPr>
              <a:xfrm>
                <a:off x="7466246" y="1623504"/>
                <a:ext cx="1317625" cy="744114"/>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it-IT" sz="1600" b="0" i="1" smtClean="0">
                          <a:solidFill>
                            <a:schemeClr val="bg2">
                              <a:lumMod val="50000"/>
                            </a:schemeClr>
                          </a:solidFill>
                          <a:latin typeface="Cambria Math" panose="02040503050406030204" pitchFamily="18" charset="0"/>
                        </a:rPr>
                        <m:t>𝑝</m:t>
                      </m:r>
                      <m:r>
                        <a:rPr lang="it-IT" sz="1600" b="0" i="1" smtClean="0">
                          <a:solidFill>
                            <a:schemeClr val="bg2">
                              <a:lumMod val="50000"/>
                            </a:schemeClr>
                          </a:solidFill>
                          <a:latin typeface="Cambria Math" panose="02040503050406030204" pitchFamily="18" charset="0"/>
                        </a:rPr>
                        <m:t>=</m:t>
                      </m:r>
                      <m:d>
                        <m:dPr>
                          <m:begChr m:val="["/>
                          <m:endChr m:val="]"/>
                          <m:ctrlPr>
                            <a:rPr lang="it-IT" sz="1600" b="0" i="1" smtClean="0">
                              <a:solidFill>
                                <a:schemeClr val="bg2">
                                  <a:lumMod val="50000"/>
                                </a:schemeClr>
                              </a:solidFill>
                              <a:latin typeface="Cambria Math" panose="02040503050406030204" pitchFamily="18" charset="0"/>
                            </a:rPr>
                          </m:ctrlPr>
                        </m:dPr>
                        <m:e>
                          <m:eqArr>
                            <m:eqArrPr>
                              <m:ctrlPr>
                                <a:rPr lang="it-IT" sz="1600" b="0" i="1" smtClean="0">
                                  <a:solidFill>
                                    <a:schemeClr val="bg2">
                                      <a:lumMod val="50000"/>
                                    </a:schemeClr>
                                  </a:solidFill>
                                  <a:latin typeface="Cambria Math" panose="02040503050406030204" pitchFamily="18" charset="0"/>
                                </a:rPr>
                              </m:ctrlPr>
                            </m:eqArrPr>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𝑝</m:t>
                                  </m:r>
                                </m:e>
                                <m:sub>
                                  <m:r>
                                    <a:rPr lang="it-IT" sz="1600" b="0" i="1" smtClean="0">
                                      <a:solidFill>
                                        <a:schemeClr val="bg2">
                                          <a:lumMod val="50000"/>
                                        </a:schemeClr>
                                      </a:solidFill>
                                      <a:latin typeface="Cambria Math" panose="02040503050406030204" pitchFamily="18" charset="0"/>
                                    </a:rPr>
                                    <m:t>1</m:t>
                                  </m:r>
                                </m:sub>
                              </m:sSub>
                            </m:e>
                            <m:e>
                              <m:r>
                                <a:rPr lang="it-IT" sz="1600" b="0" i="1" smtClean="0">
                                  <a:solidFill>
                                    <a:schemeClr val="bg2">
                                      <a:lumMod val="50000"/>
                                    </a:schemeClr>
                                  </a:solidFill>
                                  <a:latin typeface="Cambria Math" panose="02040503050406030204" pitchFamily="18" charset="0"/>
                                </a:rPr>
                                <m:t>⋮</m:t>
                              </m:r>
                            </m:e>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𝑝</m:t>
                                  </m:r>
                                </m:e>
                                <m:sub>
                                  <m:r>
                                    <a:rPr lang="it-IT" sz="1600" b="0" i="1" smtClean="0">
                                      <a:solidFill>
                                        <a:schemeClr val="bg2">
                                          <a:lumMod val="50000"/>
                                        </a:schemeClr>
                                      </a:solidFill>
                                      <a:latin typeface="Cambria Math" panose="02040503050406030204" pitchFamily="18" charset="0"/>
                                    </a:rPr>
                                    <m:t>𝑁</m:t>
                                  </m:r>
                                </m:sub>
                              </m:sSub>
                            </m:e>
                          </m:eqArr>
                        </m:e>
                      </m:d>
                    </m:oMath>
                  </m:oMathPara>
                </a14:m>
                <a:endParaRPr lang="it-IT" sz="1600" b="0" dirty="0">
                  <a:solidFill>
                    <a:schemeClr val="bg2">
                      <a:lumMod val="50000"/>
                    </a:schemeClr>
                  </a:solidFill>
                  <a:latin typeface="Frutiger" panose="020B0500000000000000" pitchFamily="34" charset="0"/>
                </a:endParaRPr>
              </a:p>
            </p:txBody>
          </p:sp>
        </mc:Choice>
        <mc:Fallback xmlns="">
          <p:sp>
            <p:nvSpPr>
              <p:cNvPr id="41" name="CasellaDiTesto 40">
                <a:extLst>
                  <a:ext uri="{FF2B5EF4-FFF2-40B4-BE49-F238E27FC236}">
                    <a16:creationId xmlns:a16="http://schemas.microsoft.com/office/drawing/2014/main" id="{07BB0E80-E082-7CA8-BCFE-86BE5097400D}"/>
                  </a:ext>
                </a:extLst>
              </p:cNvPr>
              <p:cNvSpPr txBox="1">
                <a:spLocks noRot="1" noChangeAspect="1" noMove="1" noResize="1" noEditPoints="1" noAdjustHandles="1" noChangeArrowheads="1" noChangeShapeType="1" noTextEdit="1"/>
              </p:cNvSpPr>
              <p:nvPr/>
            </p:nvSpPr>
            <p:spPr>
              <a:xfrm>
                <a:off x="7466246" y="1623504"/>
                <a:ext cx="1317625" cy="744114"/>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F1E97E86-0DB5-BE88-64AC-022CCAA69C44}"/>
                  </a:ext>
                </a:extLst>
              </p:cNvPr>
              <p:cNvSpPr txBox="1"/>
              <p:nvPr/>
            </p:nvSpPr>
            <p:spPr>
              <a:xfrm>
                <a:off x="8492869" y="1457085"/>
                <a:ext cx="1392447" cy="1059842"/>
              </a:xfrm>
              <a:prstGeom prst="rect">
                <a:avLst/>
              </a:prstGeom>
              <a:noFill/>
            </p:spPr>
            <p:txBody>
              <a:bodyPr wrap="square">
                <a:spAutoFit/>
              </a:bodyPr>
              <a:lstStyle/>
              <a:p>
                <a:pPr algn="ctr"/>
                <a14:m>
                  <m:oMath xmlns:m="http://schemas.openxmlformats.org/officeDocument/2006/math">
                    <m:r>
                      <a:rPr lang="it-IT" sz="1600" b="0" i="1" smtClean="0">
                        <a:solidFill>
                          <a:schemeClr val="bg2">
                            <a:lumMod val="50000"/>
                          </a:schemeClr>
                        </a:solidFill>
                        <a:latin typeface="Cambria Math" panose="02040503050406030204" pitchFamily="18" charset="0"/>
                      </a:rPr>
                      <m:t>𝜉</m:t>
                    </m:r>
                    <m:r>
                      <a:rPr lang="it-IT" sz="1600" b="0" i="1" smtClean="0">
                        <a:solidFill>
                          <a:schemeClr val="bg2">
                            <a:lumMod val="50000"/>
                          </a:schemeClr>
                        </a:solidFill>
                        <a:latin typeface="Cambria Math" panose="02040503050406030204" pitchFamily="18" charset="0"/>
                      </a:rPr>
                      <m:t>=</m:t>
                    </m:r>
                  </m:oMath>
                </a14:m>
                <a:r>
                  <a:rPr lang="it-IT" sz="1600" dirty="0">
                    <a:solidFill>
                      <a:schemeClr val="bg2">
                        <a:lumMod val="50000"/>
                      </a:schemeClr>
                    </a:solidFill>
                  </a:rPr>
                  <a:t> </a:t>
                </a:r>
                <a14:m>
                  <m:oMath xmlns:m="http://schemas.openxmlformats.org/officeDocument/2006/math">
                    <m:d>
                      <m:dPr>
                        <m:begChr m:val="["/>
                        <m:endChr m:val="]"/>
                        <m:ctrlPr>
                          <a:rPr lang="it-IT" sz="1600" i="1">
                            <a:solidFill>
                              <a:schemeClr val="bg2">
                                <a:lumMod val="50000"/>
                              </a:schemeClr>
                            </a:solidFill>
                            <a:latin typeface="Cambria Math" panose="02040503050406030204" pitchFamily="18" charset="0"/>
                          </a:rPr>
                        </m:ctrlPr>
                      </m:dPr>
                      <m:e>
                        <m:eqArr>
                          <m:eqArrPr>
                            <m:ctrlPr>
                              <a:rPr lang="it-IT" sz="1600" i="1">
                                <a:solidFill>
                                  <a:schemeClr val="bg2">
                                    <a:lumMod val="50000"/>
                                  </a:schemeClr>
                                </a:solidFill>
                                <a:latin typeface="Cambria Math" panose="02040503050406030204" pitchFamily="18" charset="0"/>
                              </a:rPr>
                            </m:ctrlPr>
                          </m:eqArrPr>
                          <m:e>
                            <m:eqArr>
                              <m:eqArrPr>
                                <m:ctrlPr>
                                  <a:rPr lang="it-IT" sz="1600" i="1">
                                    <a:solidFill>
                                      <a:schemeClr val="bg2">
                                        <a:lumMod val="50000"/>
                                      </a:schemeClr>
                                    </a:solidFill>
                                    <a:latin typeface="Cambria Math" panose="02040503050406030204" pitchFamily="18" charset="0"/>
                                  </a:rPr>
                                </m:ctrlPr>
                              </m:eqArrPr>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𝜉</m:t>
                                    </m:r>
                                  </m:e>
                                  <m:sub>
                                    <m:r>
                                      <a:rPr lang="it-IT" sz="1600" b="0" i="1" smtClean="0">
                                        <a:solidFill>
                                          <a:schemeClr val="bg2">
                                            <a:lumMod val="50000"/>
                                          </a:schemeClr>
                                        </a:solidFill>
                                        <a:latin typeface="Cambria Math" panose="02040503050406030204" pitchFamily="18" charset="0"/>
                                      </a:rPr>
                                      <m:t>21</m:t>
                                    </m:r>
                                  </m:sub>
                                </m:sSub>
                              </m:e>
                              <m:e>
                                <m:r>
                                  <a:rPr lang="it-IT" sz="1600" i="1">
                                    <a:solidFill>
                                      <a:schemeClr val="bg2">
                                        <a:lumMod val="50000"/>
                                      </a:schemeClr>
                                    </a:solidFill>
                                    <a:latin typeface="Cambria Math" panose="02040503050406030204" pitchFamily="18" charset="0"/>
                                  </a:rPr>
                                  <m:t>⋮</m:t>
                                </m:r>
                              </m:e>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𝜉</m:t>
                                    </m:r>
                                  </m:e>
                                  <m:sub>
                                    <m:r>
                                      <a:rPr lang="it-IT" sz="1600" b="0" i="1" smtClean="0">
                                        <a:solidFill>
                                          <a:schemeClr val="bg2">
                                            <a:lumMod val="50000"/>
                                          </a:schemeClr>
                                        </a:solidFill>
                                        <a:latin typeface="Cambria Math" panose="02040503050406030204" pitchFamily="18" charset="0"/>
                                      </a:rPr>
                                      <m:t>𝑁</m:t>
                                    </m:r>
                                    <m:r>
                                      <a:rPr lang="it-IT" sz="1600" b="0" i="1" smtClean="0">
                                        <a:solidFill>
                                          <a:schemeClr val="bg2">
                                            <a:lumMod val="50000"/>
                                          </a:schemeClr>
                                        </a:solidFill>
                                        <a:latin typeface="Cambria Math" panose="02040503050406030204" pitchFamily="18" charset="0"/>
                                      </a:rPr>
                                      <m:t>,</m:t>
                                    </m:r>
                                    <m:r>
                                      <a:rPr lang="it-IT" sz="1600" b="0" i="1" smtClean="0">
                                        <a:solidFill>
                                          <a:schemeClr val="bg2">
                                            <a:lumMod val="50000"/>
                                          </a:schemeClr>
                                        </a:solidFill>
                                        <a:latin typeface="Cambria Math" panose="02040503050406030204" pitchFamily="18" charset="0"/>
                                      </a:rPr>
                                      <m:t>𝑁</m:t>
                                    </m:r>
                                    <m:r>
                                      <a:rPr lang="it-IT" sz="1600" b="0" i="1" smtClean="0">
                                        <a:solidFill>
                                          <a:schemeClr val="bg2">
                                            <a:lumMod val="50000"/>
                                          </a:schemeClr>
                                        </a:solidFill>
                                        <a:latin typeface="Cambria Math" panose="02040503050406030204" pitchFamily="18" charset="0"/>
                                      </a:rPr>
                                      <m:t>−1</m:t>
                                    </m:r>
                                  </m:sub>
                                </m:sSub>
                              </m:e>
                            </m:eqArr>
                          </m:e>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𝜉</m:t>
                                </m:r>
                              </m:e>
                              <m:sub>
                                <m:r>
                                  <a:rPr lang="it-IT" sz="1600" b="0" i="1" smtClean="0">
                                    <a:solidFill>
                                      <a:schemeClr val="bg2">
                                        <a:lumMod val="50000"/>
                                      </a:schemeClr>
                                    </a:solidFill>
                                    <a:latin typeface="Cambria Math" panose="02040503050406030204" pitchFamily="18" charset="0"/>
                                  </a:rPr>
                                  <m:t>1</m:t>
                                </m:r>
                                <m:r>
                                  <a:rPr lang="it-IT" sz="1600" b="0" i="1" smtClean="0">
                                    <a:solidFill>
                                      <a:schemeClr val="bg2">
                                        <a:lumMod val="50000"/>
                                      </a:schemeClr>
                                    </a:solidFill>
                                    <a:latin typeface="Cambria Math" panose="02040503050406030204" pitchFamily="18" charset="0"/>
                                  </a:rPr>
                                  <m:t>𝑁</m:t>
                                </m:r>
                              </m:sub>
                            </m:sSub>
                          </m:e>
                        </m:eqArr>
                      </m:e>
                    </m:d>
                  </m:oMath>
                </a14:m>
                <a:endParaRPr lang="it-IT" sz="1600" b="0" dirty="0">
                  <a:solidFill>
                    <a:schemeClr val="bg2">
                      <a:lumMod val="50000"/>
                    </a:schemeClr>
                  </a:solidFill>
                  <a:latin typeface="Frutiger" panose="020B0500000000000000" pitchFamily="34" charset="0"/>
                </a:endParaRPr>
              </a:p>
            </p:txBody>
          </p:sp>
        </mc:Choice>
        <mc:Fallback xmlns="">
          <p:sp>
            <p:nvSpPr>
              <p:cNvPr id="42" name="CasellaDiTesto 41">
                <a:extLst>
                  <a:ext uri="{FF2B5EF4-FFF2-40B4-BE49-F238E27FC236}">
                    <a16:creationId xmlns:a16="http://schemas.microsoft.com/office/drawing/2014/main" id="{F1E97E86-0DB5-BE88-64AC-022CCAA69C44}"/>
                  </a:ext>
                </a:extLst>
              </p:cNvPr>
              <p:cNvSpPr txBox="1">
                <a:spLocks noRot="1" noChangeAspect="1" noMove="1" noResize="1" noEditPoints="1" noAdjustHandles="1" noChangeArrowheads="1" noChangeShapeType="1" noTextEdit="1"/>
              </p:cNvSpPr>
              <p:nvPr/>
            </p:nvSpPr>
            <p:spPr>
              <a:xfrm>
                <a:off x="8492869" y="1457085"/>
                <a:ext cx="1392447" cy="1059842"/>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C01C1F4B-A7AD-37E0-F85D-C3541FE60E7E}"/>
                  </a:ext>
                </a:extLst>
              </p:cNvPr>
              <p:cNvSpPr txBox="1"/>
              <p:nvPr/>
            </p:nvSpPr>
            <p:spPr>
              <a:xfrm>
                <a:off x="8447403" y="2639782"/>
                <a:ext cx="2576080" cy="874920"/>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it-IT" sz="1600" b="0" i="1" smtClean="0">
                          <a:solidFill>
                            <a:schemeClr val="bg2">
                              <a:lumMod val="50000"/>
                            </a:schemeClr>
                          </a:solidFill>
                          <a:latin typeface="Cambria Math" panose="02040503050406030204" pitchFamily="18" charset="0"/>
                        </a:rPr>
                        <m:t>𝐵</m:t>
                      </m:r>
                      <m:r>
                        <a:rPr lang="it-IT" sz="1600" b="0" i="1" smtClean="0">
                          <a:solidFill>
                            <a:schemeClr val="bg2">
                              <a:lumMod val="50000"/>
                            </a:schemeClr>
                          </a:solidFill>
                          <a:latin typeface="Cambria Math" panose="02040503050406030204" pitchFamily="18" charset="0"/>
                        </a:rPr>
                        <m:t>=</m:t>
                      </m:r>
                      <m:d>
                        <m:dPr>
                          <m:begChr m:val="["/>
                          <m:endChr m:val="]"/>
                          <m:ctrlPr>
                            <a:rPr lang="it-IT" sz="1600" b="0" i="1" smtClean="0">
                              <a:solidFill>
                                <a:schemeClr val="bg2">
                                  <a:lumMod val="50000"/>
                                </a:schemeClr>
                              </a:solidFill>
                              <a:latin typeface="Cambria Math" panose="02040503050406030204" pitchFamily="18" charset="0"/>
                            </a:rPr>
                          </m:ctrlPr>
                        </m:dPr>
                        <m:e>
                          <m:m>
                            <m:mPr>
                              <m:mcs>
                                <m:mc>
                                  <m:mcPr>
                                    <m:count m:val="3"/>
                                    <m:mcJc m:val="center"/>
                                  </m:mcPr>
                                </m:mc>
                              </m:mcs>
                              <m:ctrlPr>
                                <a:rPr lang="it-IT" sz="1600" b="0" i="1" smtClean="0">
                                  <a:solidFill>
                                    <a:schemeClr val="bg2">
                                      <a:lumMod val="50000"/>
                                    </a:schemeClr>
                                  </a:solidFill>
                                  <a:latin typeface="Cambria Math" panose="02040503050406030204" pitchFamily="18" charset="0"/>
                                </a:rPr>
                              </m:ctrlPr>
                            </m:mPr>
                            <m:mr>
                              <m:e>
                                <m:sSub>
                                  <m:sSubPr>
                                    <m:ctrlPr>
                                      <a:rPr lang="it-IT" sz="1600" b="0" i="1" smtClean="0">
                                        <a:solidFill>
                                          <a:schemeClr val="bg2">
                                            <a:lumMod val="50000"/>
                                          </a:schemeClr>
                                        </a:solidFill>
                                        <a:latin typeface="Cambria Math" panose="02040503050406030204" pitchFamily="18" charset="0"/>
                                      </a:rPr>
                                    </m:ctrlPr>
                                  </m:sSubPr>
                                  <m:e>
                                    <m:r>
                                      <m:rPr>
                                        <m:brk m:alnAt="7"/>
                                      </m:rPr>
                                      <a:rPr lang="it-IT" sz="1600" b="0" i="1" smtClean="0">
                                        <a:solidFill>
                                          <a:schemeClr val="bg2">
                                            <a:lumMod val="50000"/>
                                          </a:schemeClr>
                                        </a:solidFill>
                                        <a:latin typeface="Cambria Math" panose="02040503050406030204" pitchFamily="18" charset="0"/>
                                      </a:rPr>
                                      <m:t>𝐵</m:t>
                                    </m:r>
                                  </m:e>
                                  <m:sub>
                                    <m:r>
                                      <m:rPr>
                                        <m:brk m:alnAt="7"/>
                                      </m:rPr>
                                      <a:rPr lang="it-IT" sz="1600" b="0" i="1" smtClean="0">
                                        <a:solidFill>
                                          <a:schemeClr val="bg2">
                                            <a:lumMod val="50000"/>
                                          </a:schemeClr>
                                        </a:solidFill>
                                        <a:latin typeface="Cambria Math" panose="02040503050406030204" pitchFamily="18" charset="0"/>
                                      </a:rPr>
                                      <m:t>1</m:t>
                                    </m:r>
                                  </m:sub>
                                </m:sSub>
                              </m:e>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0</m:t>
                                </m:r>
                              </m:e>
                            </m:mr>
                            <m:mr>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m:t>
                                </m:r>
                              </m:e>
                              <m:e>
                                <m:r>
                                  <a:rPr lang="it-IT" sz="1600" b="0" i="1" smtClean="0">
                                    <a:solidFill>
                                      <a:schemeClr val="bg2">
                                        <a:lumMod val="50000"/>
                                      </a:schemeClr>
                                    </a:solidFill>
                                    <a:latin typeface="Cambria Math" panose="02040503050406030204" pitchFamily="18" charset="0"/>
                                  </a:rPr>
                                  <m:t>0</m:t>
                                </m:r>
                              </m:e>
                            </m:mr>
                            <m:mr>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0</m:t>
                                </m:r>
                              </m:e>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𝐵</m:t>
                                    </m:r>
                                  </m:e>
                                  <m:sub>
                                    <m:r>
                                      <a:rPr lang="it-IT" sz="1600" b="0" i="1" smtClean="0">
                                        <a:solidFill>
                                          <a:schemeClr val="bg2">
                                            <a:lumMod val="50000"/>
                                          </a:schemeClr>
                                        </a:solidFill>
                                        <a:latin typeface="Cambria Math" panose="02040503050406030204" pitchFamily="18" charset="0"/>
                                      </a:rPr>
                                      <m:t>𝑁</m:t>
                                    </m:r>
                                  </m:sub>
                                </m:sSub>
                              </m:e>
                            </m:mr>
                          </m:m>
                        </m:e>
                      </m:d>
                    </m:oMath>
                  </m:oMathPara>
                </a14:m>
                <a:endParaRPr lang="it-IT" sz="1600" b="0" dirty="0">
                  <a:solidFill>
                    <a:schemeClr val="bg2">
                      <a:lumMod val="50000"/>
                    </a:schemeClr>
                  </a:solidFill>
                  <a:latin typeface="Frutiger" panose="020B0500000000000000" pitchFamily="34" charset="0"/>
                </a:endParaRPr>
              </a:p>
            </p:txBody>
          </p:sp>
        </mc:Choice>
        <mc:Fallback xmlns="">
          <p:sp>
            <p:nvSpPr>
              <p:cNvPr id="43" name="CasellaDiTesto 42">
                <a:extLst>
                  <a:ext uri="{FF2B5EF4-FFF2-40B4-BE49-F238E27FC236}">
                    <a16:creationId xmlns:a16="http://schemas.microsoft.com/office/drawing/2014/main" id="{C01C1F4B-A7AD-37E0-F85D-C3541FE60E7E}"/>
                  </a:ext>
                </a:extLst>
              </p:cNvPr>
              <p:cNvSpPr txBox="1">
                <a:spLocks noRot="1" noChangeAspect="1" noMove="1" noResize="1" noEditPoints="1" noAdjustHandles="1" noChangeArrowheads="1" noChangeShapeType="1" noTextEdit="1"/>
              </p:cNvSpPr>
              <p:nvPr/>
            </p:nvSpPr>
            <p:spPr>
              <a:xfrm>
                <a:off x="8447403" y="2639782"/>
                <a:ext cx="2576080" cy="874920"/>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D98E6ACE-2B8D-E190-15A2-16AA059B7006}"/>
                  </a:ext>
                </a:extLst>
              </p:cNvPr>
              <p:cNvSpPr txBox="1"/>
              <p:nvPr/>
            </p:nvSpPr>
            <p:spPr>
              <a:xfrm>
                <a:off x="9284317" y="4992142"/>
                <a:ext cx="1979181" cy="76520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bg2">
                              <a:lumMod val="50000"/>
                            </a:schemeClr>
                          </a:solidFill>
                          <a:latin typeface="Cambria Math" panose="02040503050406030204" pitchFamily="18" charset="0"/>
                        </a:rPr>
                        <m:t>𝐺</m:t>
                      </m:r>
                      <m:r>
                        <a:rPr lang="it-IT" sz="1600" b="0" i="1" smtClean="0">
                          <a:solidFill>
                            <a:schemeClr val="bg2">
                              <a:lumMod val="50000"/>
                            </a:schemeClr>
                          </a:solidFill>
                          <a:latin typeface="Cambria Math" panose="02040503050406030204" pitchFamily="18" charset="0"/>
                        </a:rPr>
                        <m:t>=</m:t>
                      </m:r>
                      <m:d>
                        <m:dPr>
                          <m:begChr m:val="["/>
                          <m:endChr m:val="]"/>
                          <m:ctrlPr>
                            <a:rPr lang="it-IT" sz="1600" b="0" i="1" smtClean="0">
                              <a:solidFill>
                                <a:schemeClr val="bg2">
                                  <a:lumMod val="50000"/>
                                </a:schemeClr>
                              </a:solidFill>
                              <a:latin typeface="Cambria Math" panose="02040503050406030204" pitchFamily="18" charset="0"/>
                            </a:rPr>
                          </m:ctrlPr>
                        </m:dPr>
                        <m:e>
                          <m:eqArr>
                            <m:eqArrPr>
                              <m:ctrlPr>
                                <a:rPr lang="it-IT" sz="1600" i="1">
                                  <a:solidFill>
                                    <a:schemeClr val="bg2">
                                      <a:lumMod val="50000"/>
                                    </a:schemeClr>
                                  </a:solidFill>
                                  <a:latin typeface="Cambria Math" panose="02040503050406030204" pitchFamily="18" charset="0"/>
                                </a:rPr>
                              </m:ctrlPr>
                            </m:eqArrPr>
                            <m:e>
                              <m:d>
                                <m:dPr>
                                  <m:ctrlPr>
                                    <a:rPr lang="it-IT" sz="1600" i="1">
                                      <a:solidFill>
                                        <a:schemeClr val="bg2">
                                          <a:lumMod val="50000"/>
                                        </a:schemeClr>
                                      </a:solidFill>
                                      <a:latin typeface="Cambria Math" panose="02040503050406030204" pitchFamily="18" charset="0"/>
                                    </a:rPr>
                                  </m:ctrlPr>
                                </m:dPr>
                                <m:e>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𝐼</m:t>
                                      </m:r>
                                    </m:e>
                                    <m:sub>
                                      <m:r>
                                        <a:rPr lang="it-IT" sz="1600" i="1">
                                          <a:solidFill>
                                            <a:schemeClr val="bg2">
                                              <a:lumMod val="50000"/>
                                            </a:schemeClr>
                                          </a:solidFill>
                                          <a:latin typeface="Cambria Math" panose="02040503050406030204" pitchFamily="18" charset="0"/>
                                        </a:rPr>
                                        <m:t>𝑁</m:t>
                                      </m:r>
                                    </m:sub>
                                  </m:sSub>
                                  <m:r>
                                    <a:rPr lang="it-IT" sz="1600" i="1">
                                      <a:solidFill>
                                        <a:schemeClr val="bg2">
                                          <a:lumMod val="50000"/>
                                        </a:schemeClr>
                                      </a:solidFill>
                                      <a:latin typeface="Cambria Math" panose="02040503050406030204" pitchFamily="18" charset="0"/>
                                    </a:rPr>
                                    <m:t>⊗</m:t>
                                  </m:r>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𝐼</m:t>
                                      </m:r>
                                    </m:e>
                                    <m:sub>
                                      <m:r>
                                        <a:rPr lang="it-IT" sz="1600" i="1">
                                          <a:solidFill>
                                            <a:schemeClr val="bg2">
                                              <a:lumMod val="50000"/>
                                            </a:schemeClr>
                                          </a:solidFill>
                                          <a:latin typeface="Cambria Math" panose="02040503050406030204" pitchFamily="18" charset="0"/>
                                        </a:rPr>
                                        <m:t>𝑛</m:t>
                                      </m:r>
                                    </m:sub>
                                  </m:sSub>
                                </m:e>
                              </m:d>
                            </m:e>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0</m:t>
                              </m:r>
                            </m:e>
                          </m:eqArr>
                        </m:e>
                      </m:d>
                    </m:oMath>
                  </m:oMathPara>
                </a14:m>
                <a:endParaRPr lang="it-IT" sz="1600" b="0" dirty="0">
                  <a:solidFill>
                    <a:schemeClr val="bg2">
                      <a:lumMod val="50000"/>
                    </a:schemeClr>
                  </a:solidFill>
                  <a:latin typeface="Frutiger" panose="020B0500000000000000" pitchFamily="34" charset="0"/>
                </a:endParaRPr>
              </a:p>
            </p:txBody>
          </p:sp>
        </mc:Choice>
        <mc:Fallback xmlns="">
          <p:sp>
            <p:nvSpPr>
              <p:cNvPr id="44" name="CasellaDiTesto 43">
                <a:extLst>
                  <a:ext uri="{FF2B5EF4-FFF2-40B4-BE49-F238E27FC236}">
                    <a16:creationId xmlns:a16="http://schemas.microsoft.com/office/drawing/2014/main" id="{D98E6ACE-2B8D-E190-15A2-16AA059B7006}"/>
                  </a:ext>
                </a:extLst>
              </p:cNvPr>
              <p:cNvSpPr txBox="1">
                <a:spLocks noRot="1" noChangeAspect="1" noMove="1" noResize="1" noEditPoints="1" noAdjustHandles="1" noChangeArrowheads="1" noChangeShapeType="1" noTextEdit="1"/>
              </p:cNvSpPr>
              <p:nvPr/>
            </p:nvSpPr>
            <p:spPr>
              <a:xfrm>
                <a:off x="9284317" y="4992142"/>
                <a:ext cx="1979181" cy="765209"/>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CasellaDiTesto 48">
                <a:extLst>
                  <a:ext uri="{FF2B5EF4-FFF2-40B4-BE49-F238E27FC236}">
                    <a16:creationId xmlns:a16="http://schemas.microsoft.com/office/drawing/2014/main" id="{C2596B44-1494-763A-3328-C61CE1DE3EB9}"/>
                  </a:ext>
                </a:extLst>
              </p:cNvPr>
              <p:cNvSpPr txBox="1"/>
              <p:nvPr/>
            </p:nvSpPr>
            <p:spPr>
              <a:xfrm>
                <a:off x="9667051" y="1624113"/>
                <a:ext cx="1317625" cy="742896"/>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it-IT" sz="1600" b="0" i="1" smtClean="0">
                          <a:solidFill>
                            <a:schemeClr val="bg2">
                              <a:lumMod val="50000"/>
                            </a:schemeClr>
                          </a:solidFill>
                          <a:latin typeface="Cambria Math" panose="02040503050406030204" pitchFamily="18" charset="0"/>
                        </a:rPr>
                        <m:t>𝑥</m:t>
                      </m:r>
                      <m:r>
                        <a:rPr lang="it-IT" sz="1600" b="0" i="1" smtClean="0">
                          <a:solidFill>
                            <a:schemeClr val="bg2">
                              <a:lumMod val="50000"/>
                            </a:schemeClr>
                          </a:solidFill>
                          <a:latin typeface="Cambria Math" panose="02040503050406030204" pitchFamily="18" charset="0"/>
                        </a:rPr>
                        <m:t>=</m:t>
                      </m:r>
                      <m:d>
                        <m:dPr>
                          <m:begChr m:val="["/>
                          <m:endChr m:val="]"/>
                          <m:ctrlPr>
                            <a:rPr lang="it-IT" sz="1600" b="0" i="1" smtClean="0">
                              <a:solidFill>
                                <a:schemeClr val="bg2">
                                  <a:lumMod val="50000"/>
                                </a:schemeClr>
                              </a:solidFill>
                              <a:latin typeface="Cambria Math" panose="02040503050406030204" pitchFamily="18" charset="0"/>
                            </a:rPr>
                          </m:ctrlPr>
                        </m:dPr>
                        <m:e>
                          <m:eqArr>
                            <m:eqArrPr>
                              <m:ctrlPr>
                                <a:rPr lang="it-IT" sz="1600" b="0" i="1" smtClean="0">
                                  <a:solidFill>
                                    <a:schemeClr val="bg2">
                                      <a:lumMod val="50000"/>
                                    </a:schemeClr>
                                  </a:solidFill>
                                  <a:latin typeface="Cambria Math" panose="02040503050406030204" pitchFamily="18" charset="0"/>
                                </a:rPr>
                              </m:ctrlPr>
                            </m:eqArrPr>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𝑥</m:t>
                                  </m:r>
                                </m:e>
                                <m:sub>
                                  <m:r>
                                    <a:rPr lang="it-IT" sz="1600" b="0" i="1" smtClean="0">
                                      <a:solidFill>
                                        <a:schemeClr val="bg2">
                                          <a:lumMod val="50000"/>
                                        </a:schemeClr>
                                      </a:solidFill>
                                      <a:latin typeface="Cambria Math" panose="02040503050406030204" pitchFamily="18" charset="0"/>
                                    </a:rPr>
                                    <m:t>1</m:t>
                                  </m:r>
                                </m:sub>
                              </m:sSub>
                            </m:e>
                            <m:e>
                              <m:r>
                                <a:rPr lang="it-IT" sz="1600" b="0" i="1" smtClean="0">
                                  <a:solidFill>
                                    <a:schemeClr val="bg2">
                                      <a:lumMod val="50000"/>
                                    </a:schemeClr>
                                  </a:solidFill>
                                  <a:latin typeface="Cambria Math" panose="02040503050406030204" pitchFamily="18" charset="0"/>
                                </a:rPr>
                                <m:t>⋮</m:t>
                              </m:r>
                            </m:e>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𝑥</m:t>
                                  </m:r>
                                </m:e>
                                <m:sub>
                                  <m:r>
                                    <a:rPr lang="it-IT" sz="1600" b="0" i="1" smtClean="0">
                                      <a:solidFill>
                                        <a:schemeClr val="bg2">
                                          <a:lumMod val="50000"/>
                                        </a:schemeClr>
                                      </a:solidFill>
                                      <a:latin typeface="Cambria Math" panose="02040503050406030204" pitchFamily="18" charset="0"/>
                                    </a:rPr>
                                    <m:t>𝑁</m:t>
                                  </m:r>
                                </m:sub>
                              </m:sSub>
                            </m:e>
                          </m:eqArr>
                        </m:e>
                      </m:d>
                    </m:oMath>
                  </m:oMathPara>
                </a14:m>
                <a:endParaRPr lang="it-IT" sz="1600" b="0" dirty="0">
                  <a:solidFill>
                    <a:schemeClr val="bg2">
                      <a:lumMod val="50000"/>
                    </a:schemeClr>
                  </a:solidFill>
                  <a:latin typeface="Frutiger" panose="020B0500000000000000" pitchFamily="34" charset="0"/>
                </a:endParaRPr>
              </a:p>
            </p:txBody>
          </p:sp>
        </mc:Choice>
        <mc:Fallback xmlns="">
          <p:sp>
            <p:nvSpPr>
              <p:cNvPr id="49" name="CasellaDiTesto 48">
                <a:extLst>
                  <a:ext uri="{FF2B5EF4-FFF2-40B4-BE49-F238E27FC236}">
                    <a16:creationId xmlns:a16="http://schemas.microsoft.com/office/drawing/2014/main" id="{C2596B44-1494-763A-3328-C61CE1DE3EB9}"/>
                  </a:ext>
                </a:extLst>
              </p:cNvPr>
              <p:cNvSpPr txBox="1">
                <a:spLocks noRot="1" noChangeAspect="1" noMove="1" noResize="1" noEditPoints="1" noAdjustHandles="1" noChangeArrowheads="1" noChangeShapeType="1" noTextEdit="1"/>
              </p:cNvSpPr>
              <p:nvPr/>
            </p:nvSpPr>
            <p:spPr>
              <a:xfrm>
                <a:off x="9667051" y="1624113"/>
                <a:ext cx="1317625" cy="742896"/>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431799D2-67BB-2C5A-1EE9-2E14A397A48B}"/>
                  </a:ext>
                </a:extLst>
              </p:cNvPr>
              <p:cNvSpPr txBox="1"/>
              <p:nvPr/>
            </p:nvSpPr>
            <p:spPr>
              <a:xfrm>
                <a:off x="698041" y="4610987"/>
                <a:ext cx="5846475" cy="148938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it-IT" sz="1600" b="0" i="0" smtClean="0">
                          <a:solidFill>
                            <a:schemeClr val="bg2">
                              <a:lumMod val="50000"/>
                            </a:schemeClr>
                          </a:solidFill>
                          <a:latin typeface="Cambria Math" panose="02040503050406030204" pitchFamily="18" charset="0"/>
                        </a:rPr>
                        <m:t>Γ</m:t>
                      </m:r>
                      <m:r>
                        <a:rPr lang="it-IT" sz="1600" b="0" i="1" smtClean="0">
                          <a:solidFill>
                            <a:schemeClr val="bg2">
                              <a:lumMod val="50000"/>
                            </a:schemeClr>
                          </a:solidFill>
                          <a:latin typeface="Cambria Math" panose="02040503050406030204" pitchFamily="18" charset="0"/>
                        </a:rPr>
                        <m:t>=</m:t>
                      </m:r>
                      <m:d>
                        <m:dPr>
                          <m:begChr m:val="["/>
                          <m:endChr m:val="]"/>
                          <m:ctrlPr>
                            <a:rPr lang="it-IT" sz="1600" b="0" i="1" smtClean="0">
                              <a:solidFill>
                                <a:schemeClr val="bg2">
                                  <a:lumMod val="50000"/>
                                </a:schemeClr>
                              </a:solidFill>
                              <a:latin typeface="Cambria Math" panose="02040503050406030204" pitchFamily="18" charset="0"/>
                            </a:rPr>
                          </m:ctrlPr>
                        </m:dPr>
                        <m:e>
                          <m:m>
                            <m:mPr>
                              <m:mcs>
                                <m:mc>
                                  <m:mcPr>
                                    <m:count m:val="5"/>
                                    <m:mcJc m:val="center"/>
                                  </m:mcPr>
                                </m:mc>
                              </m:mcs>
                              <m:ctrlPr>
                                <a:rPr lang="it-IT" sz="1600" b="0" i="1" smtClean="0">
                                  <a:solidFill>
                                    <a:schemeClr val="bg2">
                                      <a:lumMod val="50000"/>
                                    </a:schemeClr>
                                  </a:solidFill>
                                  <a:latin typeface="Cambria Math" panose="02040503050406030204" pitchFamily="18" charset="0"/>
                                </a:rPr>
                              </m:ctrlPr>
                            </m:mPr>
                            <m:mr>
                              <m:e>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𝛼</m:t>
                                    </m:r>
                                  </m:e>
                                  <m:sub>
                                    <m:r>
                                      <a:rPr lang="it-IT" sz="1600" i="1">
                                        <a:solidFill>
                                          <a:schemeClr val="bg2">
                                            <a:lumMod val="50000"/>
                                          </a:schemeClr>
                                        </a:solidFill>
                                        <a:latin typeface="Cambria Math" panose="02040503050406030204" pitchFamily="18" charset="0"/>
                                      </a:rPr>
                                      <m:t>21</m:t>
                                    </m:r>
                                  </m:sub>
                                </m:sSub>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𝑥</m:t>
                                    </m:r>
                                  </m:e>
                                  <m:sub>
                                    <m:r>
                                      <a:rPr lang="it-IT" sz="1600" i="1">
                                        <a:solidFill>
                                          <a:schemeClr val="bg2">
                                            <a:lumMod val="50000"/>
                                          </a:schemeClr>
                                        </a:solidFill>
                                        <a:latin typeface="Cambria Math" panose="02040503050406030204" pitchFamily="18" charset="0"/>
                                      </a:rPr>
                                      <m:t>1</m:t>
                                    </m:r>
                                  </m:sub>
                                </m:sSub>
                                <m:sSup>
                                  <m:sSupPr>
                                    <m:ctrlPr>
                                      <a:rPr lang="it-IT" sz="1600" b="0" i="1" smtClean="0">
                                        <a:solidFill>
                                          <a:schemeClr val="bg2">
                                            <a:lumMod val="50000"/>
                                          </a:schemeClr>
                                        </a:solidFill>
                                        <a:latin typeface="Cambria Math" panose="02040503050406030204" pitchFamily="18" charset="0"/>
                                      </a:rPr>
                                    </m:ctrlPr>
                                  </m:sSupPr>
                                  <m:e>
                                    <m:f>
                                      <m:fPr>
                                        <m:ctrlPr>
                                          <a:rPr lang="it-IT" sz="1600" b="0" i="1" smtClean="0">
                                            <a:solidFill>
                                              <a:schemeClr val="bg2">
                                                <a:lumMod val="50000"/>
                                              </a:schemeClr>
                                            </a:solidFill>
                                            <a:latin typeface="Cambria Math" panose="02040503050406030204" pitchFamily="18" charset="0"/>
                                          </a:rPr>
                                        </m:ctrlPr>
                                      </m:fPr>
                                      <m:num>
                                        <m:r>
                                          <a:rPr lang="it-IT" sz="1600" b="0" i="1" smtClean="0">
                                            <a:solidFill>
                                              <a:schemeClr val="bg2">
                                                <a:lumMod val="50000"/>
                                              </a:schemeClr>
                                            </a:solidFill>
                                            <a:latin typeface="Cambria Math" panose="02040503050406030204" pitchFamily="18" charset="0"/>
                                          </a:rPr>
                                          <m:t>𝜕</m:t>
                                        </m:r>
                                        <m:r>
                                          <a:rPr lang="it-IT" sz="1600" b="0" i="1" smtClean="0">
                                            <a:solidFill>
                                              <a:schemeClr val="bg2">
                                                <a:lumMod val="50000"/>
                                              </a:schemeClr>
                                            </a:solidFill>
                                            <a:latin typeface="Cambria Math" panose="02040503050406030204" pitchFamily="18" charset="0"/>
                                          </a:rPr>
                                          <m:t>𝐻</m:t>
                                        </m:r>
                                      </m:num>
                                      <m:den>
                                        <m:r>
                                          <a:rPr lang="it-IT" sz="1600" b="0" i="1" smtClean="0">
                                            <a:solidFill>
                                              <a:schemeClr val="bg2">
                                                <a:lumMod val="50000"/>
                                              </a:schemeClr>
                                            </a:solidFill>
                                            <a:latin typeface="Cambria Math" panose="02040503050406030204" pitchFamily="18" charset="0"/>
                                          </a:rPr>
                                          <m:t>𝜕</m:t>
                                        </m:r>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𝜉</m:t>
                                            </m:r>
                                          </m:e>
                                          <m:sub>
                                            <m:r>
                                              <a:rPr lang="it-IT" sz="1600" b="0" i="1" smtClean="0">
                                                <a:solidFill>
                                                  <a:schemeClr val="bg2">
                                                    <a:lumMod val="50000"/>
                                                  </a:schemeClr>
                                                </a:solidFill>
                                                <a:latin typeface="Cambria Math" panose="02040503050406030204" pitchFamily="18" charset="0"/>
                                              </a:rPr>
                                              <m:t>21</m:t>
                                            </m:r>
                                          </m:sub>
                                        </m:sSub>
                                      </m:den>
                                    </m:f>
                                  </m:e>
                                  <m:sup>
                                    <m:r>
                                      <a:rPr lang="it-IT" sz="1600" b="0" i="1" smtClean="0">
                                        <a:solidFill>
                                          <a:schemeClr val="bg2">
                                            <a:lumMod val="50000"/>
                                          </a:schemeClr>
                                        </a:solidFill>
                                        <a:latin typeface="Cambria Math" panose="02040503050406030204" pitchFamily="18" charset="0"/>
                                      </a:rPr>
                                      <m:t>𝑇</m:t>
                                    </m:r>
                                  </m:sup>
                                </m:sSup>
                              </m:e>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m:t>
                                </m:r>
                              </m:e>
                              <m:e>
                                <m:r>
                                  <a:rPr lang="it-IT" sz="1600" b="0" i="1" smtClean="0">
                                    <a:solidFill>
                                      <a:schemeClr val="bg2">
                                        <a:lumMod val="50000"/>
                                      </a:schemeClr>
                                    </a:solidFill>
                                    <a:latin typeface="Cambria Math" panose="02040503050406030204" pitchFamily="18" charset="0"/>
                                  </a:rPr>
                                  <m:t>0</m:t>
                                </m:r>
                              </m:e>
                              <m:e>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𝛼</m:t>
                                    </m:r>
                                  </m:e>
                                  <m:sub>
                                    <m:r>
                                      <a:rPr lang="it-IT" sz="1600" b="0" i="1" smtClean="0">
                                        <a:solidFill>
                                          <a:schemeClr val="bg2">
                                            <a:lumMod val="50000"/>
                                          </a:schemeClr>
                                        </a:solidFill>
                                        <a:latin typeface="Cambria Math" panose="02040503050406030204" pitchFamily="18" charset="0"/>
                                      </a:rPr>
                                      <m:t>1</m:t>
                                    </m:r>
                                    <m:r>
                                      <a:rPr lang="it-IT" sz="1600" b="0" i="1" smtClean="0">
                                        <a:solidFill>
                                          <a:schemeClr val="bg2">
                                            <a:lumMod val="50000"/>
                                          </a:schemeClr>
                                        </a:solidFill>
                                        <a:latin typeface="Cambria Math" panose="02040503050406030204" pitchFamily="18" charset="0"/>
                                      </a:rPr>
                                      <m:t>𝑁</m:t>
                                    </m:r>
                                  </m:sub>
                                </m:sSub>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𝑥</m:t>
                                    </m:r>
                                  </m:e>
                                  <m:sub>
                                    <m:r>
                                      <a:rPr lang="it-IT" sz="1600" i="1">
                                        <a:solidFill>
                                          <a:schemeClr val="bg2">
                                            <a:lumMod val="50000"/>
                                          </a:schemeClr>
                                        </a:solidFill>
                                        <a:latin typeface="Cambria Math" panose="02040503050406030204" pitchFamily="18" charset="0"/>
                                      </a:rPr>
                                      <m:t>1</m:t>
                                    </m:r>
                                  </m:sub>
                                </m:sSub>
                                <m:sSup>
                                  <m:sSupPr>
                                    <m:ctrlPr>
                                      <a:rPr lang="it-IT" sz="1600" i="1">
                                        <a:solidFill>
                                          <a:schemeClr val="bg2">
                                            <a:lumMod val="50000"/>
                                          </a:schemeClr>
                                        </a:solidFill>
                                        <a:latin typeface="Cambria Math" panose="02040503050406030204" pitchFamily="18" charset="0"/>
                                      </a:rPr>
                                    </m:ctrlPr>
                                  </m:sSupPr>
                                  <m:e>
                                    <m:f>
                                      <m:fPr>
                                        <m:ctrlPr>
                                          <a:rPr lang="it-IT" sz="1600" i="1">
                                            <a:solidFill>
                                              <a:schemeClr val="bg2">
                                                <a:lumMod val="50000"/>
                                              </a:schemeClr>
                                            </a:solidFill>
                                            <a:latin typeface="Cambria Math" panose="02040503050406030204" pitchFamily="18" charset="0"/>
                                          </a:rPr>
                                        </m:ctrlPr>
                                      </m:fPr>
                                      <m:num>
                                        <m:r>
                                          <a:rPr lang="it-IT" sz="1600" i="1">
                                            <a:solidFill>
                                              <a:schemeClr val="bg2">
                                                <a:lumMod val="50000"/>
                                              </a:schemeClr>
                                            </a:solidFill>
                                            <a:latin typeface="Cambria Math" panose="02040503050406030204" pitchFamily="18" charset="0"/>
                                          </a:rPr>
                                          <m:t>𝜕</m:t>
                                        </m:r>
                                        <m:r>
                                          <a:rPr lang="it-IT" sz="1600" i="1">
                                            <a:solidFill>
                                              <a:schemeClr val="bg2">
                                                <a:lumMod val="50000"/>
                                              </a:schemeClr>
                                            </a:solidFill>
                                            <a:latin typeface="Cambria Math" panose="02040503050406030204" pitchFamily="18" charset="0"/>
                                          </a:rPr>
                                          <m:t>𝐻</m:t>
                                        </m:r>
                                      </m:num>
                                      <m:den>
                                        <m:r>
                                          <a:rPr lang="it-IT" sz="1600" i="1">
                                            <a:solidFill>
                                              <a:schemeClr val="bg2">
                                                <a:lumMod val="50000"/>
                                              </a:schemeClr>
                                            </a:solidFill>
                                            <a:latin typeface="Cambria Math" panose="02040503050406030204" pitchFamily="18" charset="0"/>
                                          </a:rPr>
                                          <m:t>𝜕</m:t>
                                        </m:r>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𝜉</m:t>
                                            </m:r>
                                          </m:e>
                                          <m:sub>
                                            <m:r>
                                              <a:rPr lang="it-IT" sz="1600" b="0" i="1" smtClean="0">
                                                <a:solidFill>
                                                  <a:schemeClr val="bg2">
                                                    <a:lumMod val="50000"/>
                                                  </a:schemeClr>
                                                </a:solidFill>
                                                <a:latin typeface="Cambria Math" panose="02040503050406030204" pitchFamily="18" charset="0"/>
                                              </a:rPr>
                                              <m:t>1</m:t>
                                            </m:r>
                                            <m:r>
                                              <a:rPr lang="it-IT" sz="1600" b="0" i="1" smtClean="0">
                                                <a:solidFill>
                                                  <a:schemeClr val="bg2">
                                                    <a:lumMod val="50000"/>
                                                  </a:schemeClr>
                                                </a:solidFill>
                                                <a:latin typeface="Cambria Math" panose="02040503050406030204" pitchFamily="18" charset="0"/>
                                              </a:rPr>
                                              <m:t>𝑁</m:t>
                                            </m:r>
                                          </m:sub>
                                        </m:sSub>
                                      </m:den>
                                    </m:f>
                                  </m:e>
                                  <m:sup>
                                    <m:r>
                                      <a:rPr lang="it-IT" sz="1600" i="1">
                                        <a:solidFill>
                                          <a:schemeClr val="bg2">
                                            <a:lumMod val="50000"/>
                                          </a:schemeClr>
                                        </a:solidFill>
                                        <a:latin typeface="Cambria Math" panose="02040503050406030204" pitchFamily="18" charset="0"/>
                                      </a:rPr>
                                      <m:t>𝑇</m:t>
                                    </m:r>
                                  </m:sup>
                                </m:sSup>
                              </m:e>
                            </m:mr>
                            <m:mr>
                              <m:e>
                                <m:r>
                                  <a:rPr lang="it-IT" sz="1600" b="0" i="1" smtClean="0">
                                    <a:solidFill>
                                      <a:schemeClr val="bg2">
                                        <a:lumMod val="50000"/>
                                      </a:schemeClr>
                                    </a:solidFill>
                                    <a:latin typeface="Cambria Math" panose="02040503050406030204" pitchFamily="18" charset="0"/>
                                  </a:rPr>
                                  <m:t>⋮</m:t>
                                </m:r>
                              </m:e>
                              <m:e/>
                              <m:e>
                                <m:r>
                                  <a:rPr lang="it-IT" sz="1600" b="0" i="1" smtClean="0">
                                    <a:solidFill>
                                      <a:schemeClr val="bg2">
                                        <a:lumMod val="50000"/>
                                      </a:schemeClr>
                                    </a:solidFill>
                                    <a:latin typeface="Cambria Math" panose="02040503050406030204" pitchFamily="18" charset="0"/>
                                  </a:rPr>
                                  <m:t>⋱</m:t>
                                </m:r>
                              </m:e>
                              <m:e/>
                              <m:e>
                                <m:r>
                                  <a:rPr lang="it-IT" sz="1600" b="0" i="1" smtClean="0">
                                    <a:solidFill>
                                      <a:schemeClr val="bg2">
                                        <a:lumMod val="50000"/>
                                      </a:schemeClr>
                                    </a:solidFill>
                                    <a:latin typeface="Cambria Math" panose="02040503050406030204" pitchFamily="18" charset="0"/>
                                  </a:rPr>
                                  <m:t>⋮</m:t>
                                </m:r>
                              </m:e>
                            </m:mr>
                            <m:mr>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0</m:t>
                                </m:r>
                              </m:e>
                              <m:e>
                                <m:r>
                                  <a:rPr lang="it-IT" sz="1600" i="1">
                                    <a:solidFill>
                                      <a:schemeClr val="bg2">
                                        <a:lumMod val="50000"/>
                                      </a:schemeClr>
                                    </a:solidFill>
                                    <a:latin typeface="Cambria Math" panose="02040503050406030204" pitchFamily="18" charset="0"/>
                                  </a:rPr>
                                  <m:t>…</m:t>
                                </m:r>
                              </m:e>
                              <m:e>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𝛼</m:t>
                                    </m:r>
                                  </m:e>
                                  <m:sub>
                                    <m:r>
                                      <a:rPr lang="it-IT" sz="1600" b="0" i="1" smtClean="0">
                                        <a:solidFill>
                                          <a:schemeClr val="bg2">
                                            <a:lumMod val="50000"/>
                                          </a:schemeClr>
                                        </a:solidFill>
                                        <a:latin typeface="Cambria Math" panose="02040503050406030204" pitchFamily="18" charset="0"/>
                                      </a:rPr>
                                      <m:t>𝑁</m:t>
                                    </m:r>
                                    <m:r>
                                      <a:rPr lang="it-IT" sz="1600" b="0" i="1" smtClean="0">
                                        <a:solidFill>
                                          <a:schemeClr val="bg2">
                                            <a:lumMod val="50000"/>
                                          </a:schemeClr>
                                        </a:solidFill>
                                        <a:latin typeface="Cambria Math" panose="02040503050406030204" pitchFamily="18" charset="0"/>
                                      </a:rPr>
                                      <m:t>,</m:t>
                                    </m:r>
                                    <m:r>
                                      <a:rPr lang="it-IT" sz="1600" b="0" i="1" smtClean="0">
                                        <a:solidFill>
                                          <a:schemeClr val="bg2">
                                            <a:lumMod val="50000"/>
                                          </a:schemeClr>
                                        </a:solidFill>
                                        <a:latin typeface="Cambria Math" panose="02040503050406030204" pitchFamily="18" charset="0"/>
                                      </a:rPr>
                                      <m:t>𝑁</m:t>
                                    </m:r>
                                    <m:r>
                                      <a:rPr lang="it-IT" sz="1600" b="0" i="1" smtClean="0">
                                        <a:solidFill>
                                          <a:schemeClr val="bg2">
                                            <a:lumMod val="50000"/>
                                          </a:schemeClr>
                                        </a:solidFill>
                                        <a:latin typeface="Cambria Math" panose="02040503050406030204" pitchFamily="18" charset="0"/>
                                      </a:rPr>
                                      <m:t>−1</m:t>
                                    </m:r>
                                  </m:sub>
                                </m:sSub>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𝑥</m:t>
                                    </m:r>
                                  </m:e>
                                  <m:sub>
                                    <m:r>
                                      <a:rPr lang="it-IT" sz="1600" i="1">
                                        <a:solidFill>
                                          <a:schemeClr val="bg2">
                                            <a:lumMod val="50000"/>
                                          </a:schemeClr>
                                        </a:solidFill>
                                        <a:latin typeface="Cambria Math" panose="02040503050406030204" pitchFamily="18" charset="0"/>
                                      </a:rPr>
                                      <m:t>𝑁</m:t>
                                    </m:r>
                                  </m:sub>
                                </m:sSub>
                                <m:sSup>
                                  <m:sSupPr>
                                    <m:ctrlPr>
                                      <a:rPr lang="it-IT" sz="1600" i="1">
                                        <a:solidFill>
                                          <a:schemeClr val="bg2">
                                            <a:lumMod val="50000"/>
                                          </a:schemeClr>
                                        </a:solidFill>
                                        <a:latin typeface="Cambria Math" panose="02040503050406030204" pitchFamily="18" charset="0"/>
                                      </a:rPr>
                                    </m:ctrlPr>
                                  </m:sSupPr>
                                  <m:e>
                                    <m:f>
                                      <m:fPr>
                                        <m:ctrlPr>
                                          <a:rPr lang="it-IT" sz="1600" i="1">
                                            <a:solidFill>
                                              <a:schemeClr val="bg2">
                                                <a:lumMod val="50000"/>
                                              </a:schemeClr>
                                            </a:solidFill>
                                            <a:latin typeface="Cambria Math" panose="02040503050406030204" pitchFamily="18" charset="0"/>
                                          </a:rPr>
                                        </m:ctrlPr>
                                      </m:fPr>
                                      <m:num>
                                        <m:r>
                                          <a:rPr lang="it-IT" sz="1600" i="1">
                                            <a:solidFill>
                                              <a:schemeClr val="bg2">
                                                <a:lumMod val="50000"/>
                                              </a:schemeClr>
                                            </a:solidFill>
                                            <a:latin typeface="Cambria Math" panose="02040503050406030204" pitchFamily="18" charset="0"/>
                                          </a:rPr>
                                          <m:t>𝜕</m:t>
                                        </m:r>
                                        <m:r>
                                          <a:rPr lang="it-IT" sz="1600" i="1">
                                            <a:solidFill>
                                              <a:schemeClr val="bg2">
                                                <a:lumMod val="50000"/>
                                              </a:schemeClr>
                                            </a:solidFill>
                                            <a:latin typeface="Cambria Math" panose="02040503050406030204" pitchFamily="18" charset="0"/>
                                          </a:rPr>
                                          <m:t>𝐻</m:t>
                                        </m:r>
                                      </m:num>
                                      <m:den>
                                        <m:r>
                                          <a:rPr lang="it-IT" sz="1600" i="1">
                                            <a:solidFill>
                                              <a:schemeClr val="bg2">
                                                <a:lumMod val="50000"/>
                                              </a:schemeClr>
                                            </a:solidFill>
                                            <a:latin typeface="Cambria Math" panose="02040503050406030204" pitchFamily="18" charset="0"/>
                                          </a:rPr>
                                          <m:t>𝜕</m:t>
                                        </m:r>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𝜉</m:t>
                                            </m:r>
                                          </m:e>
                                          <m:sub>
                                            <m:r>
                                              <a:rPr lang="it-IT" sz="1600" b="0" i="1" smtClean="0">
                                                <a:solidFill>
                                                  <a:schemeClr val="bg2">
                                                    <a:lumMod val="50000"/>
                                                  </a:schemeClr>
                                                </a:solidFill>
                                                <a:latin typeface="Cambria Math" panose="02040503050406030204" pitchFamily="18" charset="0"/>
                                              </a:rPr>
                                              <m:t>𝑁</m:t>
                                            </m:r>
                                            <m:r>
                                              <a:rPr lang="it-IT" sz="1600" b="0" i="1" smtClean="0">
                                                <a:solidFill>
                                                  <a:schemeClr val="bg2">
                                                    <a:lumMod val="50000"/>
                                                  </a:schemeClr>
                                                </a:solidFill>
                                                <a:latin typeface="Cambria Math" panose="02040503050406030204" pitchFamily="18" charset="0"/>
                                              </a:rPr>
                                              <m:t>,</m:t>
                                            </m:r>
                                            <m:r>
                                              <a:rPr lang="it-IT" sz="1600" b="0" i="1" smtClean="0">
                                                <a:solidFill>
                                                  <a:schemeClr val="bg2">
                                                    <a:lumMod val="50000"/>
                                                  </a:schemeClr>
                                                </a:solidFill>
                                                <a:latin typeface="Cambria Math" panose="02040503050406030204" pitchFamily="18" charset="0"/>
                                              </a:rPr>
                                              <m:t>𝑁</m:t>
                                            </m:r>
                                            <m:r>
                                              <a:rPr lang="it-IT" sz="1600" b="0" i="1" smtClean="0">
                                                <a:solidFill>
                                                  <a:schemeClr val="bg2">
                                                    <a:lumMod val="50000"/>
                                                  </a:schemeClr>
                                                </a:solidFill>
                                                <a:latin typeface="Cambria Math" panose="02040503050406030204" pitchFamily="18" charset="0"/>
                                              </a:rPr>
                                              <m:t>−1</m:t>
                                            </m:r>
                                          </m:sub>
                                        </m:sSub>
                                      </m:den>
                                    </m:f>
                                  </m:e>
                                  <m:sup>
                                    <m:r>
                                      <a:rPr lang="it-IT" sz="1600" i="1">
                                        <a:solidFill>
                                          <a:schemeClr val="bg2">
                                            <a:lumMod val="50000"/>
                                          </a:schemeClr>
                                        </a:solidFill>
                                        <a:latin typeface="Cambria Math" panose="02040503050406030204" pitchFamily="18" charset="0"/>
                                      </a:rPr>
                                      <m:t>𝑇</m:t>
                                    </m:r>
                                  </m:sup>
                                </m:sSup>
                              </m:e>
                              <m:e>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𝛼</m:t>
                                    </m:r>
                                  </m:e>
                                  <m:sub>
                                    <m:r>
                                      <a:rPr lang="it-IT" sz="1600" i="1">
                                        <a:solidFill>
                                          <a:schemeClr val="bg2">
                                            <a:lumMod val="50000"/>
                                          </a:schemeClr>
                                        </a:solidFill>
                                        <a:latin typeface="Cambria Math" panose="02040503050406030204" pitchFamily="18" charset="0"/>
                                      </a:rPr>
                                      <m:t>1</m:t>
                                    </m:r>
                                    <m:r>
                                      <a:rPr lang="it-IT" sz="1600" i="1">
                                        <a:solidFill>
                                          <a:schemeClr val="bg2">
                                            <a:lumMod val="50000"/>
                                          </a:schemeClr>
                                        </a:solidFill>
                                        <a:latin typeface="Cambria Math" panose="02040503050406030204" pitchFamily="18" charset="0"/>
                                      </a:rPr>
                                      <m:t>𝑁</m:t>
                                    </m:r>
                                  </m:sub>
                                </m:sSub>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𝑥</m:t>
                                    </m:r>
                                  </m:e>
                                  <m:sub>
                                    <m:r>
                                      <a:rPr lang="it-IT" sz="1600" b="0" i="1" smtClean="0">
                                        <a:solidFill>
                                          <a:schemeClr val="bg2">
                                            <a:lumMod val="50000"/>
                                          </a:schemeClr>
                                        </a:solidFill>
                                        <a:latin typeface="Cambria Math" panose="02040503050406030204" pitchFamily="18" charset="0"/>
                                      </a:rPr>
                                      <m:t>𝑁</m:t>
                                    </m:r>
                                  </m:sub>
                                </m:sSub>
                                <m:sSup>
                                  <m:sSupPr>
                                    <m:ctrlPr>
                                      <a:rPr lang="it-IT" sz="1600" i="1">
                                        <a:solidFill>
                                          <a:schemeClr val="bg2">
                                            <a:lumMod val="50000"/>
                                          </a:schemeClr>
                                        </a:solidFill>
                                        <a:latin typeface="Cambria Math" panose="02040503050406030204" pitchFamily="18" charset="0"/>
                                      </a:rPr>
                                    </m:ctrlPr>
                                  </m:sSupPr>
                                  <m:e>
                                    <m:f>
                                      <m:fPr>
                                        <m:ctrlPr>
                                          <a:rPr lang="it-IT" sz="1600" i="1">
                                            <a:solidFill>
                                              <a:schemeClr val="bg2">
                                                <a:lumMod val="50000"/>
                                              </a:schemeClr>
                                            </a:solidFill>
                                            <a:latin typeface="Cambria Math" panose="02040503050406030204" pitchFamily="18" charset="0"/>
                                          </a:rPr>
                                        </m:ctrlPr>
                                      </m:fPr>
                                      <m:num>
                                        <m:r>
                                          <a:rPr lang="it-IT" sz="1600" i="1">
                                            <a:solidFill>
                                              <a:schemeClr val="bg2">
                                                <a:lumMod val="50000"/>
                                              </a:schemeClr>
                                            </a:solidFill>
                                            <a:latin typeface="Cambria Math" panose="02040503050406030204" pitchFamily="18" charset="0"/>
                                          </a:rPr>
                                          <m:t>𝜕</m:t>
                                        </m:r>
                                        <m:r>
                                          <a:rPr lang="it-IT" sz="1600" i="1">
                                            <a:solidFill>
                                              <a:schemeClr val="bg2">
                                                <a:lumMod val="50000"/>
                                              </a:schemeClr>
                                            </a:solidFill>
                                            <a:latin typeface="Cambria Math" panose="02040503050406030204" pitchFamily="18" charset="0"/>
                                          </a:rPr>
                                          <m:t>𝐻</m:t>
                                        </m:r>
                                      </m:num>
                                      <m:den>
                                        <m:r>
                                          <a:rPr lang="it-IT" sz="1600" i="1">
                                            <a:solidFill>
                                              <a:schemeClr val="bg2">
                                                <a:lumMod val="50000"/>
                                              </a:schemeClr>
                                            </a:solidFill>
                                            <a:latin typeface="Cambria Math" panose="02040503050406030204" pitchFamily="18" charset="0"/>
                                          </a:rPr>
                                          <m:t>𝜕</m:t>
                                        </m:r>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𝜉</m:t>
                                            </m:r>
                                          </m:e>
                                          <m:sub>
                                            <m:r>
                                              <a:rPr lang="it-IT" sz="1600" i="1">
                                                <a:solidFill>
                                                  <a:schemeClr val="bg2">
                                                    <a:lumMod val="50000"/>
                                                  </a:schemeClr>
                                                </a:solidFill>
                                                <a:latin typeface="Cambria Math" panose="02040503050406030204" pitchFamily="18" charset="0"/>
                                              </a:rPr>
                                              <m:t>1</m:t>
                                            </m:r>
                                            <m:r>
                                              <a:rPr lang="it-IT" sz="1600" i="1">
                                                <a:solidFill>
                                                  <a:schemeClr val="bg2">
                                                    <a:lumMod val="50000"/>
                                                  </a:schemeClr>
                                                </a:solidFill>
                                                <a:latin typeface="Cambria Math" panose="02040503050406030204" pitchFamily="18" charset="0"/>
                                              </a:rPr>
                                              <m:t>𝑁</m:t>
                                            </m:r>
                                          </m:sub>
                                        </m:sSub>
                                      </m:den>
                                    </m:f>
                                  </m:e>
                                  <m:sup>
                                    <m:r>
                                      <a:rPr lang="it-IT" sz="1600" i="1">
                                        <a:solidFill>
                                          <a:schemeClr val="bg2">
                                            <a:lumMod val="50000"/>
                                          </a:schemeClr>
                                        </a:solidFill>
                                        <a:latin typeface="Cambria Math" panose="02040503050406030204" pitchFamily="18" charset="0"/>
                                      </a:rPr>
                                      <m:t>𝑇</m:t>
                                    </m:r>
                                  </m:sup>
                                </m:sSup>
                              </m:e>
                            </m:mr>
                          </m:m>
                        </m:e>
                      </m:d>
                    </m:oMath>
                  </m:oMathPara>
                </a14:m>
                <a:endParaRPr lang="it-IT" sz="1600" b="0" dirty="0">
                  <a:solidFill>
                    <a:schemeClr val="bg2">
                      <a:lumMod val="50000"/>
                    </a:schemeClr>
                  </a:solidFill>
                  <a:latin typeface="Frutiger" panose="020B0500000000000000" pitchFamily="34" charset="0"/>
                </a:endParaRPr>
              </a:p>
            </p:txBody>
          </p:sp>
        </mc:Choice>
        <mc:Fallback xmlns="">
          <p:sp>
            <p:nvSpPr>
              <p:cNvPr id="51" name="CasellaDiTesto 50">
                <a:extLst>
                  <a:ext uri="{FF2B5EF4-FFF2-40B4-BE49-F238E27FC236}">
                    <a16:creationId xmlns:a16="http://schemas.microsoft.com/office/drawing/2014/main" id="{431799D2-67BB-2C5A-1EE9-2E14A397A48B}"/>
                  </a:ext>
                </a:extLst>
              </p:cNvPr>
              <p:cNvSpPr txBox="1">
                <a:spLocks noRot="1" noChangeAspect="1" noMove="1" noResize="1" noEditPoints="1" noAdjustHandles="1" noChangeArrowheads="1" noChangeShapeType="1" noTextEdit="1"/>
              </p:cNvSpPr>
              <p:nvPr/>
            </p:nvSpPr>
            <p:spPr>
              <a:xfrm>
                <a:off x="698041" y="4610987"/>
                <a:ext cx="5846475" cy="1489382"/>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7B3D817E-8688-B57F-B6A0-F7E15A3A6151}"/>
                  </a:ext>
                </a:extLst>
              </p:cNvPr>
              <p:cNvSpPr txBox="1"/>
              <p:nvPr/>
            </p:nvSpPr>
            <p:spPr>
              <a:xfrm>
                <a:off x="7568575" y="2639782"/>
                <a:ext cx="1317625" cy="8749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it-IT" sz="1600" b="0" i="1" smtClean="0">
                              <a:solidFill>
                                <a:schemeClr val="bg2">
                                  <a:lumMod val="50000"/>
                                </a:schemeClr>
                              </a:solidFill>
                              <a:latin typeface="Cambria Math" panose="02040503050406030204" pitchFamily="18" charset="0"/>
                            </a:rPr>
                          </m:ctrlPr>
                        </m:sSupPr>
                        <m:e>
                          <m:r>
                            <a:rPr lang="it-IT" sz="1600" b="0" i="1" smtClean="0">
                              <a:solidFill>
                                <a:schemeClr val="bg2">
                                  <a:lumMod val="50000"/>
                                </a:schemeClr>
                              </a:solidFill>
                              <a:latin typeface="Cambria Math" panose="02040503050406030204" pitchFamily="18" charset="0"/>
                            </a:rPr>
                            <m:t>𝐹</m:t>
                          </m:r>
                        </m:e>
                        <m:sup>
                          <m:r>
                            <a:rPr lang="it-IT" sz="1600" b="0" i="1" smtClean="0">
                              <a:solidFill>
                                <a:schemeClr val="bg2">
                                  <a:lumMod val="50000"/>
                                </a:schemeClr>
                              </a:solidFill>
                              <a:latin typeface="Cambria Math" panose="02040503050406030204" pitchFamily="18" charset="0"/>
                            </a:rPr>
                            <m:t>𝑒</m:t>
                          </m:r>
                        </m:sup>
                      </m:sSup>
                      <m:r>
                        <a:rPr lang="it-IT" sz="1600" b="0" i="1" smtClean="0">
                          <a:solidFill>
                            <a:schemeClr val="bg2">
                              <a:lumMod val="50000"/>
                            </a:schemeClr>
                          </a:solidFill>
                          <a:latin typeface="Cambria Math" panose="02040503050406030204" pitchFamily="18" charset="0"/>
                        </a:rPr>
                        <m:t>=</m:t>
                      </m:r>
                      <m:d>
                        <m:dPr>
                          <m:begChr m:val="["/>
                          <m:endChr m:val="]"/>
                          <m:ctrlPr>
                            <a:rPr lang="it-IT" sz="1600" b="0" i="1" smtClean="0">
                              <a:solidFill>
                                <a:schemeClr val="bg2">
                                  <a:lumMod val="50000"/>
                                </a:schemeClr>
                              </a:solidFill>
                              <a:latin typeface="Cambria Math" panose="02040503050406030204" pitchFamily="18" charset="0"/>
                            </a:rPr>
                          </m:ctrlPr>
                        </m:dPr>
                        <m:e>
                          <m:eqArr>
                            <m:eqArrPr>
                              <m:ctrlPr>
                                <a:rPr lang="it-IT" sz="1600" i="1">
                                  <a:solidFill>
                                    <a:schemeClr val="bg2">
                                      <a:lumMod val="50000"/>
                                    </a:schemeClr>
                                  </a:solidFill>
                                  <a:latin typeface="Cambria Math" panose="02040503050406030204" pitchFamily="18" charset="0"/>
                                </a:rPr>
                              </m:ctrlPr>
                            </m:eqArrPr>
                            <m:e>
                              <m:sSubSup>
                                <m:sSubSupPr>
                                  <m:ctrlPr>
                                    <a:rPr lang="it-IT" sz="1600" b="0" i="1" smtClean="0">
                                      <a:solidFill>
                                        <a:schemeClr val="bg2">
                                          <a:lumMod val="50000"/>
                                        </a:schemeClr>
                                      </a:solidFill>
                                      <a:latin typeface="Cambria Math" panose="02040503050406030204" pitchFamily="18" charset="0"/>
                                    </a:rPr>
                                  </m:ctrlPr>
                                </m:sSubSupPr>
                                <m:e>
                                  <m:r>
                                    <a:rPr lang="it-IT" sz="1600" b="0" i="1" smtClean="0">
                                      <a:solidFill>
                                        <a:schemeClr val="bg2">
                                          <a:lumMod val="50000"/>
                                        </a:schemeClr>
                                      </a:solidFill>
                                      <a:latin typeface="Cambria Math" panose="02040503050406030204" pitchFamily="18" charset="0"/>
                                    </a:rPr>
                                    <m:t>𝐹</m:t>
                                  </m:r>
                                </m:e>
                                <m:sub>
                                  <m:r>
                                    <a:rPr lang="it-IT" sz="1600" b="0" i="1" smtClean="0">
                                      <a:solidFill>
                                        <a:schemeClr val="bg2">
                                          <a:lumMod val="50000"/>
                                        </a:schemeClr>
                                      </a:solidFill>
                                      <a:latin typeface="Cambria Math" panose="02040503050406030204" pitchFamily="18" charset="0"/>
                                    </a:rPr>
                                    <m:t>1</m:t>
                                  </m:r>
                                </m:sub>
                                <m:sup>
                                  <m:r>
                                    <a:rPr lang="it-IT" sz="1600" b="0" i="1" smtClean="0">
                                      <a:solidFill>
                                        <a:schemeClr val="bg2">
                                          <a:lumMod val="50000"/>
                                        </a:schemeClr>
                                      </a:solidFill>
                                      <a:latin typeface="Cambria Math" panose="02040503050406030204" pitchFamily="18" charset="0"/>
                                    </a:rPr>
                                    <m:t>𝑒</m:t>
                                  </m:r>
                                </m:sup>
                              </m:sSubSup>
                            </m:e>
                            <m:e>
                              <m:r>
                                <a:rPr lang="it-IT" sz="1600" b="0" i="1" smtClean="0">
                                  <a:solidFill>
                                    <a:schemeClr val="bg2">
                                      <a:lumMod val="50000"/>
                                    </a:schemeClr>
                                  </a:solidFill>
                                  <a:latin typeface="Cambria Math" panose="02040503050406030204" pitchFamily="18" charset="0"/>
                                </a:rPr>
                                <m:t>⋮</m:t>
                              </m:r>
                            </m:e>
                            <m:e>
                              <m:sSubSup>
                                <m:sSubSupPr>
                                  <m:ctrlPr>
                                    <a:rPr lang="it-IT" sz="1600" b="0" i="1" smtClean="0">
                                      <a:solidFill>
                                        <a:schemeClr val="bg2">
                                          <a:lumMod val="50000"/>
                                        </a:schemeClr>
                                      </a:solidFill>
                                      <a:latin typeface="Cambria Math" panose="02040503050406030204" pitchFamily="18" charset="0"/>
                                    </a:rPr>
                                  </m:ctrlPr>
                                </m:sSubSupPr>
                                <m:e>
                                  <m:r>
                                    <a:rPr lang="it-IT" sz="1600" b="0" i="1" smtClean="0">
                                      <a:solidFill>
                                        <a:schemeClr val="bg2">
                                          <a:lumMod val="50000"/>
                                        </a:schemeClr>
                                      </a:solidFill>
                                      <a:latin typeface="Cambria Math" panose="02040503050406030204" pitchFamily="18" charset="0"/>
                                    </a:rPr>
                                    <m:t>𝐹</m:t>
                                  </m:r>
                                </m:e>
                                <m:sub>
                                  <m:r>
                                    <a:rPr lang="it-IT" sz="1600" b="0" i="1" smtClean="0">
                                      <a:solidFill>
                                        <a:schemeClr val="bg2">
                                          <a:lumMod val="50000"/>
                                        </a:schemeClr>
                                      </a:solidFill>
                                      <a:latin typeface="Cambria Math" panose="02040503050406030204" pitchFamily="18" charset="0"/>
                                    </a:rPr>
                                    <m:t>𝑁</m:t>
                                  </m:r>
                                </m:sub>
                                <m:sup>
                                  <m:r>
                                    <a:rPr lang="it-IT" sz="1600" b="0" i="1" smtClean="0">
                                      <a:solidFill>
                                        <a:schemeClr val="bg2">
                                          <a:lumMod val="50000"/>
                                        </a:schemeClr>
                                      </a:solidFill>
                                      <a:latin typeface="Cambria Math" panose="02040503050406030204" pitchFamily="18" charset="0"/>
                                    </a:rPr>
                                    <m:t>𝑒</m:t>
                                  </m:r>
                                </m:sup>
                              </m:sSubSup>
                            </m:e>
                          </m:eqArr>
                        </m:e>
                      </m:d>
                    </m:oMath>
                  </m:oMathPara>
                </a14:m>
                <a:endParaRPr lang="it-IT" sz="1600" b="0" dirty="0">
                  <a:solidFill>
                    <a:schemeClr val="bg2">
                      <a:lumMod val="50000"/>
                    </a:schemeClr>
                  </a:solidFill>
                  <a:latin typeface="Frutiger" panose="020B0500000000000000" pitchFamily="34" charset="0"/>
                </a:endParaRPr>
              </a:p>
            </p:txBody>
          </p:sp>
        </mc:Choice>
        <mc:Fallback xmlns="">
          <p:sp>
            <p:nvSpPr>
              <p:cNvPr id="52" name="CasellaDiTesto 51">
                <a:extLst>
                  <a:ext uri="{FF2B5EF4-FFF2-40B4-BE49-F238E27FC236}">
                    <a16:creationId xmlns:a16="http://schemas.microsoft.com/office/drawing/2014/main" id="{7B3D817E-8688-B57F-B6A0-F7E15A3A6151}"/>
                  </a:ext>
                </a:extLst>
              </p:cNvPr>
              <p:cNvSpPr txBox="1">
                <a:spLocks noRot="1" noChangeAspect="1" noMove="1" noResize="1" noEditPoints="1" noAdjustHandles="1" noChangeArrowheads="1" noChangeShapeType="1" noTextEdit="1"/>
              </p:cNvSpPr>
              <p:nvPr/>
            </p:nvSpPr>
            <p:spPr>
              <a:xfrm>
                <a:off x="7568575" y="2639782"/>
                <a:ext cx="1317625" cy="874920"/>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1286326D-9C55-EE46-92D3-9E74B8FB2CEB}"/>
                  </a:ext>
                </a:extLst>
              </p:cNvPr>
              <p:cNvSpPr txBox="1"/>
              <p:nvPr/>
            </p:nvSpPr>
            <p:spPr>
              <a:xfrm>
                <a:off x="5839237" y="4669905"/>
                <a:ext cx="4245563" cy="140968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1600" b="0" i="1" smtClean="0">
                          <a:solidFill>
                            <a:schemeClr val="bg2">
                              <a:lumMod val="50000"/>
                            </a:schemeClr>
                          </a:solidFill>
                          <a:latin typeface="Cambria Math" panose="02040503050406030204" pitchFamily="18" charset="0"/>
                        </a:rPr>
                        <m:t>𝑃</m:t>
                      </m:r>
                      <m:r>
                        <a:rPr lang="it-IT" sz="1600" b="0" i="1" smtClean="0">
                          <a:solidFill>
                            <a:schemeClr val="bg2">
                              <a:lumMod val="50000"/>
                            </a:schemeClr>
                          </a:solidFill>
                          <a:latin typeface="Cambria Math" panose="02040503050406030204" pitchFamily="18" charset="0"/>
                        </a:rPr>
                        <m:t>=</m:t>
                      </m:r>
                      <m:d>
                        <m:dPr>
                          <m:begChr m:val="["/>
                          <m:endChr m:val="]"/>
                          <m:ctrlPr>
                            <a:rPr lang="it-IT" sz="1600" b="0" i="1" smtClean="0">
                              <a:solidFill>
                                <a:schemeClr val="bg2">
                                  <a:lumMod val="50000"/>
                                </a:schemeClr>
                              </a:solidFill>
                              <a:latin typeface="Cambria Math" panose="02040503050406030204" pitchFamily="18" charset="0"/>
                            </a:rPr>
                          </m:ctrlPr>
                        </m:dPr>
                        <m:e>
                          <m:m>
                            <m:mPr>
                              <m:mcs>
                                <m:mc>
                                  <m:mcPr>
                                    <m:count m:val="3"/>
                                    <m:mcJc m:val="center"/>
                                  </m:mcPr>
                                </m:mc>
                              </m:mcs>
                              <m:ctrlPr>
                                <a:rPr lang="it-IT" sz="1600" b="0" i="1" smtClean="0">
                                  <a:solidFill>
                                    <a:schemeClr val="bg2">
                                      <a:lumMod val="50000"/>
                                    </a:schemeClr>
                                  </a:solidFill>
                                  <a:latin typeface="Cambria Math" panose="02040503050406030204" pitchFamily="18" charset="0"/>
                                </a:rPr>
                              </m:ctrlPr>
                            </m:mPr>
                            <m:mr>
                              <m:e>
                                <m:sSub>
                                  <m:sSubPr>
                                    <m:ctrlPr>
                                      <a:rPr lang="it-IT" sz="1600" i="1">
                                        <a:solidFill>
                                          <a:schemeClr val="bg2">
                                            <a:lumMod val="50000"/>
                                          </a:schemeClr>
                                        </a:solidFill>
                                        <a:latin typeface="Cambria Math" panose="02040503050406030204" pitchFamily="18" charset="0"/>
                                      </a:rPr>
                                    </m:ctrlPr>
                                  </m:sSubPr>
                                  <m:e>
                                    <m:r>
                                      <a:rPr lang="it-IT" sz="1600" i="1">
                                        <a:solidFill>
                                          <a:schemeClr val="bg2">
                                            <a:lumMod val="50000"/>
                                          </a:schemeClr>
                                        </a:solidFill>
                                        <a:latin typeface="Cambria Math" panose="02040503050406030204" pitchFamily="18" charset="0"/>
                                      </a:rPr>
                                      <m:t>𝛽</m:t>
                                    </m:r>
                                  </m:e>
                                  <m:sub>
                                    <m:r>
                                      <a:rPr lang="it-IT" sz="1600" i="1">
                                        <a:solidFill>
                                          <a:schemeClr val="bg2">
                                            <a:lumMod val="50000"/>
                                          </a:schemeClr>
                                        </a:solidFill>
                                        <a:latin typeface="Cambria Math" panose="02040503050406030204" pitchFamily="18" charset="0"/>
                                      </a:rPr>
                                      <m:t>1</m:t>
                                    </m:r>
                                  </m:sub>
                                </m:sSub>
                                <m:f>
                                  <m:fPr>
                                    <m:ctrlPr>
                                      <a:rPr lang="it-IT" sz="1600" b="0" i="1" smtClean="0">
                                        <a:solidFill>
                                          <a:schemeClr val="bg2">
                                            <a:lumMod val="50000"/>
                                          </a:schemeClr>
                                        </a:solidFill>
                                        <a:latin typeface="Cambria Math" panose="02040503050406030204" pitchFamily="18" charset="0"/>
                                      </a:rPr>
                                    </m:ctrlPr>
                                  </m:fPr>
                                  <m:num>
                                    <m:sSubSup>
                                      <m:sSubSupPr>
                                        <m:ctrlPr>
                                          <a:rPr lang="it-IT" sz="1600" b="0" i="1" smtClean="0">
                                            <a:solidFill>
                                              <a:schemeClr val="bg2">
                                                <a:lumMod val="50000"/>
                                              </a:schemeClr>
                                            </a:solidFill>
                                            <a:latin typeface="Cambria Math" panose="02040503050406030204" pitchFamily="18" charset="0"/>
                                          </a:rPr>
                                        </m:ctrlPr>
                                      </m:sSubSupPr>
                                      <m:e>
                                        <m:r>
                                          <m:rPr>
                                            <m:brk m:alnAt="7"/>
                                          </m:rPr>
                                          <a:rPr lang="it-IT" sz="1600" b="0" i="1" smtClean="0">
                                            <a:solidFill>
                                              <a:schemeClr val="bg2">
                                                <a:lumMod val="50000"/>
                                              </a:schemeClr>
                                            </a:solidFill>
                                            <a:latin typeface="Cambria Math" panose="02040503050406030204" pitchFamily="18" charset="0"/>
                                          </a:rPr>
                                          <m:t>𝑝</m:t>
                                        </m:r>
                                      </m:e>
                                      <m:sub>
                                        <m:r>
                                          <m:rPr>
                                            <m:brk m:alnAt="7"/>
                                          </m:rPr>
                                          <a:rPr lang="it-IT" sz="1600" b="0" i="1" smtClean="0">
                                            <a:solidFill>
                                              <a:schemeClr val="bg2">
                                                <a:lumMod val="50000"/>
                                              </a:schemeClr>
                                            </a:solidFill>
                                            <a:latin typeface="Cambria Math" panose="02040503050406030204" pitchFamily="18" charset="0"/>
                                          </a:rPr>
                                          <m:t>1</m:t>
                                        </m:r>
                                      </m:sub>
                                      <m:sup>
                                        <m:r>
                                          <m:rPr>
                                            <m:brk m:alnAt="7"/>
                                          </m:rPr>
                                          <a:rPr lang="it-IT" sz="1600" b="0" i="1" smtClean="0">
                                            <a:solidFill>
                                              <a:schemeClr val="bg2">
                                                <a:lumMod val="50000"/>
                                              </a:schemeClr>
                                            </a:solidFill>
                                            <a:latin typeface="Cambria Math" panose="02040503050406030204" pitchFamily="18" charset="0"/>
                                          </a:rPr>
                                          <m:t>𝑇</m:t>
                                        </m:r>
                                      </m:sup>
                                    </m:sSubSup>
                                    <m:sSubSup>
                                      <m:sSubSupPr>
                                        <m:ctrlPr>
                                          <a:rPr lang="it-IT" sz="1600" b="0" i="1" smtClean="0">
                                            <a:solidFill>
                                              <a:schemeClr val="bg2">
                                                <a:lumMod val="50000"/>
                                              </a:schemeClr>
                                            </a:solidFill>
                                            <a:latin typeface="Cambria Math" panose="02040503050406030204" pitchFamily="18" charset="0"/>
                                          </a:rPr>
                                        </m:ctrlPr>
                                      </m:sSubSupPr>
                                      <m:e>
                                        <m:r>
                                          <m:rPr>
                                            <m:brk m:alnAt="7"/>
                                          </m:rPr>
                                          <a:rPr lang="it-IT" sz="1600" b="0" i="1" smtClean="0">
                                            <a:solidFill>
                                              <a:schemeClr val="bg2">
                                                <a:lumMod val="50000"/>
                                              </a:schemeClr>
                                            </a:solidFill>
                                            <a:latin typeface="Cambria Math" panose="02040503050406030204" pitchFamily="18" charset="0"/>
                                          </a:rPr>
                                          <m:t>𝑀</m:t>
                                        </m:r>
                                      </m:e>
                                      <m:sub>
                                        <m:r>
                                          <m:rPr>
                                            <m:brk m:alnAt="7"/>
                                          </m:rPr>
                                          <a:rPr lang="it-IT" sz="1600" b="0" i="1" smtClean="0">
                                            <a:solidFill>
                                              <a:schemeClr val="bg2">
                                                <a:lumMod val="50000"/>
                                              </a:schemeClr>
                                            </a:solidFill>
                                            <a:latin typeface="Cambria Math" panose="02040503050406030204" pitchFamily="18" charset="0"/>
                                          </a:rPr>
                                          <m:t>1</m:t>
                                        </m:r>
                                      </m:sub>
                                      <m:sup>
                                        <m:r>
                                          <m:rPr>
                                            <m:brk m:alnAt="7"/>
                                          </m:rPr>
                                          <a:rPr lang="it-IT" sz="1600" b="0" i="1" smtClean="0">
                                            <a:solidFill>
                                              <a:schemeClr val="bg2">
                                                <a:lumMod val="50000"/>
                                              </a:schemeClr>
                                            </a:solidFill>
                                            <a:latin typeface="Cambria Math" panose="02040503050406030204" pitchFamily="18" charset="0"/>
                                          </a:rPr>
                                          <m:t>−</m:t>
                                        </m:r>
                                        <m:r>
                                          <a:rPr lang="it-IT" sz="1600" b="0" i="1" smtClean="0">
                                            <a:solidFill>
                                              <a:schemeClr val="bg2">
                                                <a:lumMod val="50000"/>
                                              </a:schemeClr>
                                            </a:solidFill>
                                            <a:latin typeface="Cambria Math" panose="02040503050406030204" pitchFamily="18" charset="0"/>
                                          </a:rPr>
                                          <m:t>𝑇</m:t>
                                        </m:r>
                                      </m:sup>
                                    </m:sSubSup>
                                  </m:num>
                                  <m:den>
                                    <m:sSub>
                                      <m:sSubPr>
                                        <m:ctrlPr>
                                          <a:rPr lang="it-IT" sz="1600" b="0" i="1" smtClean="0">
                                            <a:solidFill>
                                              <a:schemeClr val="bg2">
                                                <a:lumMod val="50000"/>
                                              </a:schemeClr>
                                            </a:solidFill>
                                            <a:latin typeface="Cambria Math" panose="02040503050406030204" pitchFamily="18" charset="0"/>
                                          </a:rPr>
                                        </m:ctrlPr>
                                      </m:sSubPr>
                                      <m:e>
                                        <m:r>
                                          <m:rPr>
                                            <m:brk m:alnAt="7"/>
                                          </m:rPr>
                                          <a:rPr lang="it-IT" sz="1600" b="0" i="1" smtClean="0">
                                            <a:solidFill>
                                              <a:schemeClr val="bg2">
                                                <a:lumMod val="50000"/>
                                              </a:schemeClr>
                                            </a:solidFill>
                                            <a:latin typeface="Cambria Math" panose="02040503050406030204" pitchFamily="18" charset="0"/>
                                          </a:rPr>
                                          <m:t>𝑥</m:t>
                                        </m:r>
                                      </m:e>
                                      <m:sub>
                                        <m:r>
                                          <m:rPr>
                                            <m:brk m:alnAt="7"/>
                                          </m:rPr>
                                          <a:rPr lang="it-IT" sz="1600" b="0" i="1" smtClean="0">
                                            <a:solidFill>
                                              <a:schemeClr val="bg2">
                                                <a:lumMod val="50000"/>
                                              </a:schemeClr>
                                            </a:solidFill>
                                            <a:latin typeface="Cambria Math" panose="02040503050406030204" pitchFamily="18" charset="0"/>
                                          </a:rPr>
                                          <m:t>1</m:t>
                                        </m:r>
                                      </m:sub>
                                    </m:sSub>
                                  </m:den>
                                </m:f>
                              </m:e>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0</m:t>
                                </m:r>
                              </m:e>
                            </m:mr>
                            <m:mr>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m:t>
                                </m:r>
                              </m:e>
                              <m:e>
                                <m:r>
                                  <a:rPr lang="it-IT" sz="1600" b="0" i="1" smtClean="0">
                                    <a:solidFill>
                                      <a:schemeClr val="bg2">
                                        <a:lumMod val="50000"/>
                                      </a:schemeClr>
                                    </a:solidFill>
                                    <a:latin typeface="Cambria Math" panose="02040503050406030204" pitchFamily="18" charset="0"/>
                                  </a:rPr>
                                  <m:t>0</m:t>
                                </m:r>
                              </m:e>
                            </m:mr>
                            <m:mr>
                              <m:e>
                                <m:r>
                                  <a:rPr lang="it-IT" sz="1600" b="0" i="1" smtClean="0">
                                    <a:solidFill>
                                      <a:schemeClr val="bg2">
                                        <a:lumMod val="50000"/>
                                      </a:schemeClr>
                                    </a:solidFill>
                                    <a:latin typeface="Cambria Math" panose="02040503050406030204" pitchFamily="18" charset="0"/>
                                  </a:rPr>
                                  <m:t>0</m:t>
                                </m:r>
                              </m:e>
                              <m:e>
                                <m:r>
                                  <a:rPr lang="it-IT" sz="1600" b="0" i="1" smtClean="0">
                                    <a:solidFill>
                                      <a:schemeClr val="bg2">
                                        <a:lumMod val="50000"/>
                                      </a:schemeClr>
                                    </a:solidFill>
                                    <a:latin typeface="Cambria Math" panose="02040503050406030204" pitchFamily="18" charset="0"/>
                                  </a:rPr>
                                  <m:t>0</m:t>
                                </m:r>
                              </m:e>
                              <m:e>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𝛽</m:t>
                                    </m:r>
                                  </m:e>
                                  <m:sub>
                                    <m:r>
                                      <a:rPr lang="it-IT" sz="1600" b="0" i="1" smtClean="0">
                                        <a:solidFill>
                                          <a:schemeClr val="bg2">
                                            <a:lumMod val="50000"/>
                                          </a:schemeClr>
                                        </a:solidFill>
                                        <a:latin typeface="Cambria Math" panose="02040503050406030204" pitchFamily="18" charset="0"/>
                                      </a:rPr>
                                      <m:t>𝑁</m:t>
                                    </m:r>
                                  </m:sub>
                                </m:sSub>
                                <m:f>
                                  <m:fPr>
                                    <m:ctrlPr>
                                      <a:rPr lang="it-IT" sz="1600" b="0" i="1" smtClean="0">
                                        <a:solidFill>
                                          <a:schemeClr val="bg2">
                                            <a:lumMod val="50000"/>
                                          </a:schemeClr>
                                        </a:solidFill>
                                        <a:latin typeface="Cambria Math" panose="02040503050406030204" pitchFamily="18" charset="0"/>
                                      </a:rPr>
                                    </m:ctrlPr>
                                  </m:fPr>
                                  <m:num>
                                    <m:sSubSup>
                                      <m:sSubSupPr>
                                        <m:ctrlPr>
                                          <a:rPr lang="it-IT" sz="1600" i="1">
                                            <a:solidFill>
                                              <a:schemeClr val="bg2">
                                                <a:lumMod val="50000"/>
                                              </a:schemeClr>
                                            </a:solidFill>
                                            <a:latin typeface="Cambria Math" panose="02040503050406030204" pitchFamily="18" charset="0"/>
                                          </a:rPr>
                                        </m:ctrlPr>
                                      </m:sSubSupPr>
                                      <m:e>
                                        <m:r>
                                          <m:rPr>
                                            <m:brk m:alnAt="7"/>
                                          </m:rPr>
                                          <a:rPr lang="it-IT" sz="1600" i="1">
                                            <a:solidFill>
                                              <a:schemeClr val="bg2">
                                                <a:lumMod val="50000"/>
                                              </a:schemeClr>
                                            </a:solidFill>
                                            <a:latin typeface="Cambria Math" panose="02040503050406030204" pitchFamily="18" charset="0"/>
                                          </a:rPr>
                                          <m:t>𝑝</m:t>
                                        </m:r>
                                      </m:e>
                                      <m:sub>
                                        <m:r>
                                          <a:rPr lang="it-IT" sz="1600" b="0" i="1" smtClean="0">
                                            <a:solidFill>
                                              <a:schemeClr val="bg2">
                                                <a:lumMod val="50000"/>
                                              </a:schemeClr>
                                            </a:solidFill>
                                            <a:latin typeface="Cambria Math" panose="02040503050406030204" pitchFamily="18" charset="0"/>
                                          </a:rPr>
                                          <m:t>𝑁</m:t>
                                        </m:r>
                                      </m:sub>
                                      <m:sup>
                                        <m:r>
                                          <m:rPr>
                                            <m:brk m:alnAt="7"/>
                                          </m:rPr>
                                          <a:rPr lang="it-IT" sz="1600" i="1">
                                            <a:solidFill>
                                              <a:schemeClr val="bg2">
                                                <a:lumMod val="50000"/>
                                              </a:schemeClr>
                                            </a:solidFill>
                                            <a:latin typeface="Cambria Math" panose="02040503050406030204" pitchFamily="18" charset="0"/>
                                          </a:rPr>
                                          <m:t>𝑇</m:t>
                                        </m:r>
                                      </m:sup>
                                    </m:sSubSup>
                                    <m:sSubSup>
                                      <m:sSubSupPr>
                                        <m:ctrlPr>
                                          <a:rPr lang="it-IT" sz="1600" i="1">
                                            <a:solidFill>
                                              <a:schemeClr val="bg2">
                                                <a:lumMod val="50000"/>
                                              </a:schemeClr>
                                            </a:solidFill>
                                            <a:latin typeface="Cambria Math" panose="02040503050406030204" pitchFamily="18" charset="0"/>
                                          </a:rPr>
                                        </m:ctrlPr>
                                      </m:sSubSupPr>
                                      <m:e>
                                        <m:r>
                                          <m:rPr>
                                            <m:brk m:alnAt="7"/>
                                          </m:rPr>
                                          <a:rPr lang="it-IT" sz="1600" i="1">
                                            <a:solidFill>
                                              <a:schemeClr val="bg2">
                                                <a:lumMod val="50000"/>
                                              </a:schemeClr>
                                            </a:solidFill>
                                            <a:latin typeface="Cambria Math" panose="02040503050406030204" pitchFamily="18" charset="0"/>
                                          </a:rPr>
                                          <m:t>𝑀</m:t>
                                        </m:r>
                                      </m:e>
                                      <m:sub>
                                        <m:r>
                                          <a:rPr lang="it-IT" sz="1600" b="0" i="1" smtClean="0">
                                            <a:solidFill>
                                              <a:schemeClr val="bg2">
                                                <a:lumMod val="50000"/>
                                              </a:schemeClr>
                                            </a:solidFill>
                                            <a:latin typeface="Cambria Math" panose="02040503050406030204" pitchFamily="18" charset="0"/>
                                          </a:rPr>
                                          <m:t>𝑁</m:t>
                                        </m:r>
                                      </m:sub>
                                      <m:sup>
                                        <m:r>
                                          <m:rPr>
                                            <m:brk m:alnAt="7"/>
                                          </m:rPr>
                                          <a:rPr lang="it-IT" sz="1600" i="1">
                                            <a:solidFill>
                                              <a:schemeClr val="bg2">
                                                <a:lumMod val="50000"/>
                                              </a:schemeClr>
                                            </a:solidFill>
                                            <a:latin typeface="Cambria Math" panose="02040503050406030204" pitchFamily="18" charset="0"/>
                                          </a:rPr>
                                          <m:t>−</m:t>
                                        </m:r>
                                        <m:r>
                                          <a:rPr lang="it-IT" sz="1600" i="1">
                                            <a:solidFill>
                                              <a:schemeClr val="bg2">
                                                <a:lumMod val="50000"/>
                                              </a:schemeClr>
                                            </a:solidFill>
                                            <a:latin typeface="Cambria Math" panose="02040503050406030204" pitchFamily="18" charset="0"/>
                                          </a:rPr>
                                          <m:t>𝑇</m:t>
                                        </m:r>
                                      </m:sup>
                                    </m:sSubSup>
                                  </m:num>
                                  <m:den>
                                    <m:sSub>
                                      <m:sSubPr>
                                        <m:ctrlPr>
                                          <a:rPr lang="it-IT" sz="1600" b="0" i="1" smtClean="0">
                                            <a:solidFill>
                                              <a:schemeClr val="bg2">
                                                <a:lumMod val="50000"/>
                                              </a:schemeClr>
                                            </a:solidFill>
                                            <a:latin typeface="Cambria Math" panose="02040503050406030204" pitchFamily="18" charset="0"/>
                                          </a:rPr>
                                        </m:ctrlPr>
                                      </m:sSubPr>
                                      <m:e>
                                        <m:r>
                                          <a:rPr lang="it-IT" sz="1600" b="0" i="1" smtClean="0">
                                            <a:solidFill>
                                              <a:schemeClr val="bg2">
                                                <a:lumMod val="50000"/>
                                              </a:schemeClr>
                                            </a:solidFill>
                                            <a:latin typeface="Cambria Math" panose="02040503050406030204" pitchFamily="18" charset="0"/>
                                          </a:rPr>
                                          <m:t>𝑥</m:t>
                                        </m:r>
                                      </m:e>
                                      <m:sub>
                                        <m:r>
                                          <a:rPr lang="it-IT" sz="1600" b="0" i="1" smtClean="0">
                                            <a:solidFill>
                                              <a:schemeClr val="bg2">
                                                <a:lumMod val="50000"/>
                                              </a:schemeClr>
                                            </a:solidFill>
                                            <a:latin typeface="Cambria Math" panose="02040503050406030204" pitchFamily="18" charset="0"/>
                                          </a:rPr>
                                          <m:t>𝑁</m:t>
                                        </m:r>
                                      </m:sub>
                                    </m:sSub>
                                  </m:den>
                                </m:f>
                              </m:e>
                            </m:mr>
                          </m:m>
                        </m:e>
                      </m:d>
                    </m:oMath>
                  </m:oMathPara>
                </a14:m>
                <a:endParaRPr lang="it-IT" sz="1600" b="0" dirty="0">
                  <a:solidFill>
                    <a:schemeClr val="bg2">
                      <a:lumMod val="50000"/>
                    </a:schemeClr>
                  </a:solidFill>
                  <a:latin typeface="Frutiger" panose="020B0500000000000000" pitchFamily="34" charset="0"/>
                </a:endParaRPr>
              </a:p>
            </p:txBody>
          </p:sp>
        </mc:Choice>
        <mc:Fallback xmlns="">
          <p:sp>
            <p:nvSpPr>
              <p:cNvPr id="53" name="CasellaDiTesto 52">
                <a:extLst>
                  <a:ext uri="{FF2B5EF4-FFF2-40B4-BE49-F238E27FC236}">
                    <a16:creationId xmlns:a16="http://schemas.microsoft.com/office/drawing/2014/main" id="{1286326D-9C55-EE46-92D3-9E74B8FB2CEB}"/>
                  </a:ext>
                </a:extLst>
              </p:cNvPr>
              <p:cNvSpPr txBox="1">
                <a:spLocks noRot="1" noChangeAspect="1" noMove="1" noResize="1" noEditPoints="1" noAdjustHandles="1" noChangeArrowheads="1" noChangeShapeType="1" noTextEdit="1"/>
              </p:cNvSpPr>
              <p:nvPr/>
            </p:nvSpPr>
            <p:spPr>
              <a:xfrm>
                <a:off x="5839237" y="4669905"/>
                <a:ext cx="4245563" cy="1409681"/>
              </a:xfrm>
              <a:prstGeom prst="rect">
                <a:avLst/>
              </a:prstGeom>
              <a:blipFill>
                <a:blip r:embed="rId1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0645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2243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chemeClr val="bg1"/>
                </a:solidFill>
                <a:latin typeface="Frutiger" panose="020B0500000000000000" pitchFamily="34" charset="0"/>
              </a:rPr>
              <a:t>Table</a:t>
            </a:r>
            <a:r>
              <a:rPr lang="it-IT" sz="3600" b="1" dirty="0">
                <a:solidFill>
                  <a:schemeClr val="bg1"/>
                </a:solidFill>
                <a:latin typeface="Frutiger" panose="020B0500000000000000" pitchFamily="34" charset="0"/>
              </a:rPr>
              <a:t> of </a:t>
            </a:r>
            <a:r>
              <a:rPr lang="it-IT" sz="3600" b="1" dirty="0" err="1">
                <a:solidFill>
                  <a:schemeClr val="bg1"/>
                </a:solidFill>
                <a:latin typeface="Frutiger" panose="020B0500000000000000" pitchFamily="34" charset="0"/>
              </a:rPr>
              <a:t>Contents</a:t>
            </a:r>
            <a:br>
              <a:rPr lang="it-IT" sz="3600" dirty="0">
                <a:solidFill>
                  <a:schemeClr val="bg1"/>
                </a:solidFill>
                <a:latin typeface="Frutiger" panose="020B0500000000000000" pitchFamily="34" charset="0"/>
              </a:rPr>
            </a:br>
            <a:r>
              <a:rPr lang="it-IT" sz="1800" b="1" dirty="0">
                <a:solidFill>
                  <a:schemeClr val="bg1"/>
                </a:solidFill>
                <a:latin typeface="Frutiger" panose="020B0500000000000000" pitchFamily="34" charset="0"/>
              </a:rPr>
              <a:t>4 </a:t>
            </a:r>
            <a:r>
              <a:rPr lang="it-IT" sz="1800" b="1" dirty="0" err="1">
                <a:solidFill>
                  <a:schemeClr val="bg1"/>
                </a:solidFill>
                <a:latin typeface="Frutiger" panose="020B0500000000000000" pitchFamily="34" charset="0"/>
              </a:rPr>
              <a:t>Simulations</a:t>
            </a:r>
            <a:endParaRPr lang="it-IT" sz="1800" b="1" dirty="0">
              <a:solidFill>
                <a:schemeClr val="bg1"/>
              </a:solidFill>
              <a:latin typeface="Frutiger" panose="020B0500000000000000" pitchFamily="34" charset="0"/>
            </a:endParaRPr>
          </a:p>
        </p:txBody>
      </p:sp>
      <p:pic>
        <p:nvPicPr>
          <p:cNvPr id="5" name="Segnaposto contenuto 4" descr="Immagine che contiene logo, simbolo, emblema, Marchio&#10;&#10;Descrizione generata automaticamente">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0"/>
            <a:ext cx="1175327" cy="1399049"/>
          </a:xfrm>
        </p:spPr>
      </p:pic>
      <p:sp>
        <p:nvSpPr>
          <p:cNvPr id="10" name="Segnaposto numero diapositiva 9">
            <a:extLst>
              <a:ext uri="{FF2B5EF4-FFF2-40B4-BE49-F238E27FC236}">
                <a16:creationId xmlns:a16="http://schemas.microsoft.com/office/drawing/2014/main" id="{624F73A2-AFC6-C3DD-7634-53CCE6A3D0CA}"/>
              </a:ext>
            </a:extLst>
          </p:cNvPr>
          <p:cNvSpPr>
            <a:spLocks noGrp="1"/>
          </p:cNvSpPr>
          <p:nvPr>
            <p:ph type="sldNum" sz="quarter" idx="12"/>
          </p:nvPr>
        </p:nvSpPr>
        <p:spPr/>
        <p:txBody>
          <a:bodyPr/>
          <a:lstStyle/>
          <a:p>
            <a:fld id="{532DDF56-7B91-4B01-9C01-9E940BA2BCA3}" type="slidenum">
              <a:rPr lang="it-IT" smtClean="0"/>
              <a:t>17</a:t>
            </a:fld>
            <a:endParaRPr lang="it-IT"/>
          </a:p>
        </p:txBody>
      </p:sp>
      <p:sp>
        <p:nvSpPr>
          <p:cNvPr id="3" name="Segnaposto contenuto 2">
            <a:extLst>
              <a:ext uri="{FF2B5EF4-FFF2-40B4-BE49-F238E27FC236}">
                <a16:creationId xmlns:a16="http://schemas.microsoft.com/office/drawing/2014/main" id="{22A6CDB8-FEC1-2082-1140-BCEBBA002015}"/>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Introduction</a:t>
            </a:r>
          </a:p>
          <a:p>
            <a:pPr marL="457200" indent="-457200">
              <a:lnSpc>
                <a:spcPct val="150000"/>
              </a:lnSpc>
              <a:buFont typeface="+mj-lt"/>
              <a:buAutoNum type="arabicPeriod"/>
            </a:pPr>
            <a:r>
              <a:rPr lang="en-US" sz="2400" dirty="0">
                <a:solidFill>
                  <a:srgbClr val="DABEC2"/>
                </a:solidFill>
                <a:latin typeface="Frutiger" panose="020B0500000000000000" pitchFamily="34" charset="0"/>
              </a:rPr>
              <a:t>Problem setup</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Fault-tolerant formation control</a:t>
            </a:r>
          </a:p>
          <a:p>
            <a:pPr marL="457200" indent="-457200">
              <a:lnSpc>
                <a:spcPct val="150000"/>
              </a:lnSpc>
              <a:buFont typeface="+mj-lt"/>
              <a:buAutoNum type="arabicPeriod"/>
            </a:pPr>
            <a:r>
              <a:rPr lang="en-US" sz="2400" b="1" dirty="0">
                <a:solidFill>
                  <a:srgbClr val="FFFFFF"/>
                </a:solidFill>
                <a:latin typeface="Frutiger" panose="020B0500000000000000" pitchFamily="34" charset="0"/>
              </a:rPr>
              <a:t>Simulations</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Conclusion</a:t>
            </a:r>
          </a:p>
          <a:p>
            <a:pPr marL="457200" indent="-457200">
              <a:buFont typeface="+mj-lt"/>
              <a:buAutoNum type="arabicPeriod"/>
            </a:pPr>
            <a:endParaRPr lang="en-US" sz="2000" b="1" dirty="0">
              <a:solidFill>
                <a:schemeClr val="bg1"/>
              </a:solidFill>
              <a:latin typeface="Frutiger" panose="020B0500000000000000" pitchFamily="34" charset="0"/>
            </a:endParaRPr>
          </a:p>
        </p:txBody>
      </p:sp>
    </p:spTree>
    <p:extLst>
      <p:ext uri="{BB962C8B-B14F-4D97-AF65-F5344CB8AC3E}">
        <p14:creationId xmlns:p14="http://schemas.microsoft.com/office/powerpoint/2010/main" val="44247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Parameters</a:t>
            </a:r>
            <a:r>
              <a:rPr lang="it-IT" sz="3600" b="1" dirty="0">
                <a:solidFill>
                  <a:srgbClr val="822433"/>
                </a:solidFill>
                <a:latin typeface="Frutiger" panose="020B0500000000000000" pitchFamily="34" charset="0"/>
              </a:rPr>
              <a:t> &amp; settings</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4 </a:t>
            </a:r>
            <a:r>
              <a:rPr lang="it-IT" sz="1800" b="1" dirty="0" err="1">
                <a:solidFill>
                  <a:srgbClr val="822433"/>
                </a:solidFill>
                <a:latin typeface="Frutiger" panose="020B0500000000000000" pitchFamily="34" charset="0"/>
                <a:cs typeface="Arial" panose="020B0604020202020204" pitchFamily="34" charset="0"/>
              </a:rPr>
              <a:t>Simulations</a:t>
            </a:r>
            <a:endParaRPr lang="it-IT" sz="1800" b="1" dirty="0">
              <a:solidFill>
                <a:srgbClr val="822433"/>
              </a:solidFill>
              <a:latin typeface="Frutiger" panose="020B0500000000000000" pitchFamily="34" charset="0"/>
              <a:cs typeface="Arial" panose="020B0604020202020204" pitchFamily="34" charset="0"/>
            </a:endParaRP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18</a:t>
            </a:fld>
            <a:endParaRPr lang="it-IT"/>
          </a:p>
        </p:txBody>
      </p:sp>
      <mc:AlternateContent xmlns:mc="http://schemas.openxmlformats.org/markup-compatibility/2006" xmlns:a14="http://schemas.microsoft.com/office/drawing/2010/main">
        <mc:Choice Requires="a14">
          <p:sp>
            <p:nvSpPr>
              <p:cNvPr id="4" name="Segnaposto contenuto 2">
                <a:extLst>
                  <a:ext uri="{FF2B5EF4-FFF2-40B4-BE49-F238E27FC236}">
                    <a16:creationId xmlns:a16="http://schemas.microsoft.com/office/drawing/2014/main" id="{F14AF28A-BC1D-BBC6-1055-49B28E8D0099}"/>
                  </a:ext>
                </a:extLst>
              </p:cNvPr>
              <p:cNvSpPr txBox="1">
                <a:spLocks/>
              </p:cNvSpPr>
              <p:nvPr/>
            </p:nvSpPr>
            <p:spPr>
              <a:xfrm>
                <a:off x="757971" y="1587385"/>
                <a:ext cx="8188257" cy="3824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chemeClr val="tx1">
                        <a:lumMod val="85000"/>
                        <a:lumOff val="15000"/>
                      </a:schemeClr>
                    </a:solidFill>
                    <a:latin typeface="Frutiger" panose="020B0500000000000000" pitchFamily="34" charset="0"/>
                  </a:rPr>
                  <a:t>4 agents moving in a plane</a:t>
                </a:r>
              </a:p>
              <a:p>
                <a:pPr algn="just"/>
                <a:r>
                  <a:rPr lang="en-US" sz="2000" dirty="0">
                    <a:solidFill>
                      <a:schemeClr val="tx1">
                        <a:lumMod val="85000"/>
                        <a:lumOff val="15000"/>
                      </a:schemeClr>
                    </a:solidFill>
                    <a:latin typeface="Frutiger" panose="020B0500000000000000" pitchFamily="34" charset="0"/>
                  </a:rPr>
                  <a:t>square formation </a:t>
                </a:r>
                <a:r>
                  <a:rPr lang="en-US" sz="2000" dirty="0">
                    <a:solidFill>
                      <a:schemeClr val="bg2">
                        <a:lumMod val="50000"/>
                      </a:schemeClr>
                    </a:solidFill>
                    <a:latin typeface="Frutiger" panose="020B0500000000000000" pitchFamily="34" charset="0"/>
                  </a:rPr>
                  <a:t>(equilateral triangle if </a:t>
                </a:r>
                <a14:m>
                  <m:oMath xmlns:m="http://schemas.openxmlformats.org/officeDocument/2006/math">
                    <m:r>
                      <a:rPr lang="it-IT" sz="2000" b="0" i="1" smtClean="0">
                        <a:solidFill>
                          <a:schemeClr val="bg2">
                            <a:lumMod val="50000"/>
                          </a:schemeClr>
                        </a:solidFill>
                        <a:latin typeface="Cambria Math" panose="02040503050406030204" pitchFamily="18" charset="0"/>
                      </a:rPr>
                      <m:t>𝑁</m:t>
                    </m:r>
                    <m:r>
                      <a:rPr lang="it-IT" sz="2000" b="0" i="1" smtClean="0">
                        <a:solidFill>
                          <a:schemeClr val="bg2">
                            <a:lumMod val="50000"/>
                          </a:schemeClr>
                        </a:solidFill>
                        <a:latin typeface="Cambria Math" panose="02040503050406030204" pitchFamily="18" charset="0"/>
                      </a:rPr>
                      <m:t>=3</m:t>
                    </m:r>
                  </m:oMath>
                </a14:m>
                <a:r>
                  <a:rPr lang="en-US" sz="2000" dirty="0">
                    <a:solidFill>
                      <a:schemeClr val="bg2">
                        <a:lumMod val="50000"/>
                      </a:schemeClr>
                    </a:solidFill>
                    <a:latin typeface="Frutiger" panose="020B0500000000000000" pitchFamily="34" charset="0"/>
                  </a:rPr>
                  <a:t>)</a:t>
                </a:r>
              </a:p>
              <a:p>
                <a:pPr algn="just"/>
                <a:r>
                  <a:rPr lang="en-US" sz="2000" dirty="0">
                    <a:solidFill>
                      <a:schemeClr val="tx1">
                        <a:lumMod val="85000"/>
                        <a:lumOff val="15000"/>
                      </a:schemeClr>
                    </a:solidFill>
                    <a:latin typeface="Frutiger" panose="020B0500000000000000" pitchFamily="34" charset="0"/>
                  </a:rPr>
                  <a:t>undirected cyclic graph</a:t>
                </a:r>
              </a:p>
              <a:p>
                <a:pPr algn="just"/>
                <a:r>
                  <a:rPr lang="en-US" sz="2000" dirty="0">
                    <a:solidFill>
                      <a:schemeClr val="tx1">
                        <a:lumMod val="85000"/>
                        <a:lumOff val="15000"/>
                      </a:schemeClr>
                    </a:solidFill>
                    <a:latin typeface="Frutiger" panose="020B0500000000000000" pitchFamily="34" charset="0"/>
                  </a:rPr>
                  <a:t>leader tracks a circular trajectory </a:t>
                </a:r>
                <a:r>
                  <a:rPr lang="en-US" sz="2000" dirty="0">
                    <a:solidFill>
                      <a:schemeClr val="bg2">
                        <a:lumMod val="50000"/>
                      </a:schemeClr>
                    </a:solidFill>
                    <a:latin typeface="Frutiger" panose="020B0500000000000000" pitchFamily="34" charset="0"/>
                  </a:rPr>
                  <a:t>(PI control)</a:t>
                </a:r>
              </a:p>
              <a:p>
                <a:r>
                  <a:rPr lang="en-US" sz="2000" dirty="0">
                    <a:solidFill>
                      <a:schemeClr val="tx1">
                        <a:lumMod val="85000"/>
                        <a:lumOff val="15000"/>
                      </a:schemeClr>
                    </a:solidFill>
                    <a:latin typeface="Frutiger" panose="020B0500000000000000" pitchFamily="34" charset="0"/>
                  </a:rPr>
                  <a:t>spring potential energy: </a:t>
                </a:r>
                <a14:m>
                  <m:oMath xmlns:m="http://schemas.openxmlformats.org/officeDocument/2006/math">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𝑈</m:t>
                        </m:r>
                      </m:e>
                      <m:sub>
                        <m:r>
                          <a:rPr lang="it-IT" sz="2000" i="1">
                            <a:solidFill>
                              <a:schemeClr val="tx1">
                                <a:lumMod val="85000"/>
                                <a:lumOff val="15000"/>
                              </a:schemeClr>
                            </a:solidFill>
                            <a:latin typeface="Cambria Math" panose="02040503050406030204" pitchFamily="18" charset="0"/>
                          </a:rPr>
                          <m:t>𝑖</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𝜉</m:t>
                            </m:r>
                          </m:e>
                          <m:sub>
                            <m:r>
                              <a:rPr lang="it-IT" sz="2000" i="1">
                                <a:solidFill>
                                  <a:schemeClr val="tx1">
                                    <a:lumMod val="85000"/>
                                    <a:lumOff val="15000"/>
                                  </a:schemeClr>
                                </a:solidFill>
                                <a:latin typeface="Cambria Math" panose="02040503050406030204" pitchFamily="18" charset="0"/>
                              </a:rPr>
                              <m:t>𝑖</m:t>
                            </m:r>
                          </m:sub>
                        </m:sSub>
                      </m:e>
                    </m:d>
                    <m:r>
                      <a:rPr lang="it-IT" sz="2000" i="1">
                        <a:solidFill>
                          <a:schemeClr val="tx1">
                            <a:lumMod val="85000"/>
                            <a:lumOff val="15000"/>
                          </a:schemeClr>
                        </a:solidFill>
                        <a:latin typeface="Cambria Math" panose="02040503050406030204" pitchFamily="18" charset="0"/>
                      </a:rPr>
                      <m:t>=</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1</m:t>
                        </m:r>
                      </m:num>
                      <m:den>
                        <m:r>
                          <a:rPr lang="it-IT" sz="2000" i="1">
                            <a:solidFill>
                              <a:schemeClr val="tx1">
                                <a:lumMod val="85000"/>
                                <a:lumOff val="15000"/>
                              </a:schemeClr>
                            </a:solidFill>
                            <a:latin typeface="Cambria Math" panose="02040503050406030204" pitchFamily="18" charset="0"/>
                          </a:rPr>
                          <m:t>2</m:t>
                        </m:r>
                      </m:den>
                    </m:f>
                    <m:sSup>
                      <m:sSupPr>
                        <m:ctrlPr>
                          <a:rPr lang="it-IT" sz="2000" i="1">
                            <a:solidFill>
                              <a:schemeClr val="tx1">
                                <a:lumMod val="85000"/>
                                <a:lumOff val="15000"/>
                              </a:schemeClr>
                            </a:solidFill>
                            <a:latin typeface="Cambria Math" panose="02040503050406030204" pitchFamily="18" charset="0"/>
                          </a:rPr>
                        </m:ctrlPr>
                      </m:sSupPr>
                      <m:e>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𝜉</m:t>
                                </m:r>
                              </m:e>
                              <m:sub>
                                <m:r>
                                  <a:rPr lang="it-IT" sz="2000" i="1">
                                    <a:solidFill>
                                      <a:schemeClr val="tx1">
                                        <a:lumMod val="85000"/>
                                        <a:lumOff val="15000"/>
                                      </a:schemeClr>
                                    </a:solidFill>
                                    <a:latin typeface="Cambria Math" panose="02040503050406030204" pitchFamily="18" charset="0"/>
                                  </a:rPr>
                                  <m:t>𝑖</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𝑑</m:t>
                                </m:r>
                              </m:e>
                              <m:sub>
                                <m:r>
                                  <a:rPr lang="it-IT" sz="2000" i="1">
                                    <a:solidFill>
                                      <a:schemeClr val="tx1">
                                        <a:lumMod val="85000"/>
                                        <a:lumOff val="15000"/>
                                      </a:schemeClr>
                                    </a:solidFill>
                                    <a:latin typeface="Cambria Math" panose="02040503050406030204" pitchFamily="18" charset="0"/>
                                  </a:rPr>
                                  <m:t>𝑖</m:t>
                                </m:r>
                              </m:sub>
                            </m:sSub>
                          </m:e>
                        </m:d>
                      </m:e>
                      <m:sup>
                        <m:r>
                          <a:rPr lang="it-IT" sz="2000" i="1">
                            <a:solidFill>
                              <a:schemeClr val="tx1">
                                <a:lumMod val="85000"/>
                                <a:lumOff val="15000"/>
                              </a:schemeClr>
                            </a:solidFill>
                            <a:latin typeface="Cambria Math" panose="02040503050406030204" pitchFamily="18" charset="0"/>
                          </a:rPr>
                          <m:t>𝑇</m:t>
                        </m:r>
                      </m:sup>
                    </m:sSup>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𝐾</m:t>
                        </m:r>
                      </m:e>
                      <m:sub>
                        <m:r>
                          <a:rPr lang="it-IT" sz="2000" i="1">
                            <a:solidFill>
                              <a:schemeClr val="tx1">
                                <a:lumMod val="85000"/>
                                <a:lumOff val="15000"/>
                              </a:schemeClr>
                            </a:solidFill>
                            <a:latin typeface="Cambria Math" panose="02040503050406030204" pitchFamily="18" charset="0"/>
                          </a:rPr>
                          <m:t>𝑖</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𝜉</m:t>
                            </m:r>
                          </m:e>
                          <m:sub>
                            <m:r>
                              <a:rPr lang="it-IT" sz="2000" i="1">
                                <a:solidFill>
                                  <a:schemeClr val="tx1">
                                    <a:lumMod val="85000"/>
                                    <a:lumOff val="15000"/>
                                  </a:schemeClr>
                                </a:solidFill>
                                <a:latin typeface="Cambria Math" panose="02040503050406030204" pitchFamily="18" charset="0"/>
                              </a:rPr>
                              <m:t>𝑖</m:t>
                            </m:r>
                          </m:sub>
                        </m:sSub>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𝑑</m:t>
                            </m:r>
                          </m:e>
                          <m:sub>
                            <m:r>
                              <a:rPr lang="it-IT" sz="2000" i="1">
                                <a:solidFill>
                                  <a:schemeClr val="tx1">
                                    <a:lumMod val="85000"/>
                                    <a:lumOff val="15000"/>
                                  </a:schemeClr>
                                </a:solidFill>
                                <a:latin typeface="Cambria Math" panose="02040503050406030204" pitchFamily="18" charset="0"/>
                              </a:rPr>
                              <m:t>𝑖</m:t>
                            </m:r>
                          </m:sub>
                        </m:sSub>
                      </m:e>
                    </m:d>
                    <m:r>
                      <a:rPr lang="it-IT" sz="2000" i="1">
                        <a:solidFill>
                          <a:schemeClr val="tx1">
                            <a:lumMod val="85000"/>
                            <a:lumOff val="15000"/>
                          </a:schemeClr>
                        </a:solidFill>
                        <a:latin typeface="Cambria Math" panose="02040503050406030204" pitchFamily="18" charset="0"/>
                      </a:rPr>
                      <m:t>,  </m:t>
                    </m:r>
                    <m:r>
                      <a:rPr lang="it-IT" sz="2000" i="1">
                        <a:solidFill>
                          <a:schemeClr val="tx1">
                            <a:lumMod val="85000"/>
                            <a:lumOff val="15000"/>
                          </a:schemeClr>
                        </a:solidFill>
                        <a:latin typeface="Cambria Math" panose="02040503050406030204" pitchFamily="18" charset="0"/>
                      </a:rPr>
                      <m:t>𝑖</m:t>
                    </m:r>
                    <m:r>
                      <a:rPr lang="it-IT" sz="2000" i="1">
                        <a:solidFill>
                          <a:schemeClr val="tx1">
                            <a:lumMod val="85000"/>
                            <a:lumOff val="15000"/>
                          </a:schemeClr>
                        </a:solidFill>
                        <a:latin typeface="Cambria Math" panose="02040503050406030204" pitchFamily="18" charset="0"/>
                      </a:rPr>
                      <m:t>=1, …,</m:t>
                    </m:r>
                    <m:r>
                      <a:rPr lang="it-IT" sz="2000" i="1">
                        <a:solidFill>
                          <a:schemeClr val="tx1">
                            <a:lumMod val="85000"/>
                            <a:lumOff val="15000"/>
                          </a:schemeClr>
                        </a:solidFill>
                        <a:latin typeface="Cambria Math" panose="02040503050406030204" pitchFamily="18" charset="0"/>
                      </a:rPr>
                      <m:t>𝑁</m:t>
                    </m:r>
                  </m:oMath>
                </a14:m>
                <a:endParaRPr lang="en-US" sz="2000" dirty="0">
                  <a:solidFill>
                    <a:schemeClr val="tx1">
                      <a:lumMod val="85000"/>
                      <a:lumOff val="15000"/>
                    </a:schemeClr>
                  </a:solidFill>
                  <a:latin typeface="Frutiger" panose="020B0500000000000000" pitchFamily="34" charset="0"/>
                </a:endParaRPr>
              </a:p>
              <a:p>
                <a:pPr algn="just"/>
                <a:endParaRPr lang="en-US" sz="2000" dirty="0">
                  <a:solidFill>
                    <a:schemeClr val="tx1">
                      <a:lumMod val="85000"/>
                      <a:lumOff val="15000"/>
                    </a:schemeClr>
                  </a:solidFill>
                  <a:latin typeface="Frutiger" panose="020B0500000000000000" pitchFamily="34" charset="0"/>
                </a:endParaRPr>
              </a:p>
              <a:p>
                <a:pPr algn="just"/>
                <a:endParaRPr lang="en-US" sz="2000" dirty="0">
                  <a:solidFill>
                    <a:schemeClr val="tx1">
                      <a:lumMod val="85000"/>
                      <a:lumOff val="15000"/>
                    </a:schemeClr>
                  </a:solidFill>
                  <a:latin typeface="Frutiger" panose="020B0500000000000000" pitchFamily="34" charset="0"/>
                </a:endParaRPr>
              </a:p>
              <a:p>
                <a:pPr algn="just"/>
                <a:endParaRPr lang="en-US" sz="2000" dirty="0">
                  <a:solidFill>
                    <a:schemeClr val="tx1">
                      <a:lumMod val="85000"/>
                      <a:lumOff val="15000"/>
                    </a:schemeClr>
                  </a:solidFill>
                  <a:latin typeface="Frutiger" panose="020B0500000000000000" pitchFamily="34" charset="0"/>
                </a:endParaRPr>
              </a:p>
              <a:p>
                <a:pPr marL="0" indent="0" algn="just">
                  <a:buNone/>
                </a:pPr>
                <a:endParaRPr lang="en-US" sz="2000" dirty="0">
                  <a:solidFill>
                    <a:schemeClr val="tx1">
                      <a:lumMod val="85000"/>
                      <a:lumOff val="15000"/>
                    </a:schemeClr>
                  </a:solidFill>
                  <a:latin typeface="Frutiger" panose="020B0500000000000000" pitchFamily="34" charset="0"/>
                </a:endParaRPr>
              </a:p>
              <a:p>
                <a:pPr marL="0" indent="0">
                  <a:buNone/>
                </a:pPr>
                <a:endParaRPr lang="en-US" sz="2000" dirty="0">
                  <a:latin typeface="Frutiger" panose="020B0500000000000000" pitchFamily="34" charset="0"/>
                </a:endParaRPr>
              </a:p>
            </p:txBody>
          </p:sp>
        </mc:Choice>
        <mc:Fallback xmlns="">
          <p:sp>
            <p:nvSpPr>
              <p:cNvPr id="4" name="Segnaposto contenuto 2">
                <a:extLst>
                  <a:ext uri="{FF2B5EF4-FFF2-40B4-BE49-F238E27FC236}">
                    <a16:creationId xmlns:a16="http://schemas.microsoft.com/office/drawing/2014/main" id="{F14AF28A-BC1D-BBC6-1055-49B28E8D0099}"/>
                  </a:ext>
                </a:extLst>
              </p:cNvPr>
              <p:cNvSpPr txBox="1">
                <a:spLocks noRot="1" noChangeAspect="1" noMove="1" noResize="1" noEditPoints="1" noAdjustHandles="1" noChangeArrowheads="1" noChangeShapeType="1" noTextEdit="1"/>
              </p:cNvSpPr>
              <p:nvPr/>
            </p:nvSpPr>
            <p:spPr>
              <a:xfrm>
                <a:off x="757971" y="1587385"/>
                <a:ext cx="8188257" cy="3824747"/>
              </a:xfrm>
              <a:prstGeom prst="rect">
                <a:avLst/>
              </a:prstGeom>
              <a:blipFill>
                <a:blip r:embed="rId4"/>
                <a:stretch>
                  <a:fillRect l="-670" t="-1592"/>
                </a:stretch>
              </a:blipFill>
            </p:spPr>
            <p:txBody>
              <a:bodyPr/>
              <a:lstStyle/>
              <a:p>
                <a:r>
                  <a:rPr lang="it-IT">
                    <a:noFill/>
                  </a:rPr>
                  <a:t> </a:t>
                </a:r>
              </a:p>
            </p:txBody>
          </p:sp>
        </mc:Fallback>
      </mc:AlternateContent>
      <p:grpSp>
        <p:nvGrpSpPr>
          <p:cNvPr id="71" name="Gruppo 70">
            <a:extLst>
              <a:ext uri="{FF2B5EF4-FFF2-40B4-BE49-F238E27FC236}">
                <a16:creationId xmlns:a16="http://schemas.microsoft.com/office/drawing/2014/main" id="{CA10179B-5996-48CF-9B29-D3FBF31DC127}"/>
              </a:ext>
            </a:extLst>
          </p:cNvPr>
          <p:cNvGrpSpPr/>
          <p:nvPr/>
        </p:nvGrpSpPr>
        <p:grpSpPr>
          <a:xfrm>
            <a:off x="8865496" y="3891973"/>
            <a:ext cx="1986405" cy="1986000"/>
            <a:chOff x="7640034" y="1948808"/>
            <a:chExt cx="1986405" cy="1986000"/>
          </a:xfrm>
        </p:grpSpPr>
        <p:grpSp>
          <p:nvGrpSpPr>
            <p:cNvPr id="10" name="Gruppo 9">
              <a:extLst>
                <a:ext uri="{FF2B5EF4-FFF2-40B4-BE49-F238E27FC236}">
                  <a16:creationId xmlns:a16="http://schemas.microsoft.com/office/drawing/2014/main" id="{15E3253A-D037-5484-A0A6-370CEC021091}"/>
                </a:ext>
              </a:extLst>
            </p:cNvPr>
            <p:cNvGrpSpPr/>
            <p:nvPr/>
          </p:nvGrpSpPr>
          <p:grpSpPr>
            <a:xfrm>
              <a:off x="7814483" y="2128680"/>
              <a:ext cx="1633528" cy="1637519"/>
              <a:chOff x="6345241" y="1369105"/>
              <a:chExt cx="3008349" cy="1692967"/>
            </a:xfrm>
          </p:grpSpPr>
          <p:cxnSp>
            <p:nvCxnSpPr>
              <p:cNvPr id="13" name="Connettore diritto 12">
                <a:extLst>
                  <a:ext uri="{FF2B5EF4-FFF2-40B4-BE49-F238E27FC236}">
                    <a16:creationId xmlns:a16="http://schemas.microsoft.com/office/drawing/2014/main" id="{A87E9844-6B08-4DF6-830F-85D865647948}"/>
                  </a:ext>
                </a:extLst>
              </p:cNvPr>
              <p:cNvCxnSpPr>
                <a:cxnSpLocks/>
              </p:cNvCxnSpPr>
              <p:nvPr/>
            </p:nvCxnSpPr>
            <p:spPr>
              <a:xfrm rot="5400000">
                <a:off x="5498758" y="2215590"/>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Connettore diritto 16">
                <a:extLst>
                  <a:ext uri="{FF2B5EF4-FFF2-40B4-BE49-F238E27FC236}">
                    <a16:creationId xmlns:a16="http://schemas.microsoft.com/office/drawing/2014/main" id="{32C8077E-62E6-D825-8507-112BCA3F5809}"/>
                  </a:ext>
                </a:extLst>
              </p:cNvPr>
              <p:cNvCxnSpPr>
                <a:cxnSpLocks/>
              </p:cNvCxnSpPr>
              <p:nvPr/>
            </p:nvCxnSpPr>
            <p:spPr>
              <a:xfrm rot="16200000">
                <a:off x="8507107" y="2215588"/>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1" name="Connettore diritto 20">
              <a:extLst>
                <a:ext uri="{FF2B5EF4-FFF2-40B4-BE49-F238E27FC236}">
                  <a16:creationId xmlns:a16="http://schemas.microsoft.com/office/drawing/2014/main" id="{2CD58EAB-C40F-DADC-B6BC-9D51708007B0}"/>
                </a:ext>
              </a:extLst>
            </p:cNvPr>
            <p:cNvCxnSpPr>
              <a:cxnSpLocks/>
            </p:cNvCxnSpPr>
            <p:nvPr/>
          </p:nvCxnSpPr>
          <p:spPr>
            <a:xfrm flipH="1">
              <a:off x="7814138" y="2122912"/>
              <a:ext cx="1633872"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Connettore diritto 21">
              <a:extLst>
                <a:ext uri="{FF2B5EF4-FFF2-40B4-BE49-F238E27FC236}">
                  <a16:creationId xmlns:a16="http://schemas.microsoft.com/office/drawing/2014/main" id="{8360248D-1321-8C75-7B9B-2861924A7B10}"/>
                </a:ext>
              </a:extLst>
            </p:cNvPr>
            <p:cNvCxnSpPr>
              <a:cxnSpLocks/>
            </p:cNvCxnSpPr>
            <p:nvPr/>
          </p:nvCxnSpPr>
          <p:spPr>
            <a:xfrm flipH="1">
              <a:off x="7814138" y="3760703"/>
              <a:ext cx="1633872"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26" name="Ovale 25">
              <a:extLst>
                <a:ext uri="{FF2B5EF4-FFF2-40B4-BE49-F238E27FC236}">
                  <a16:creationId xmlns:a16="http://schemas.microsoft.com/office/drawing/2014/main" id="{4DE51A9F-B9AB-411A-6814-AE6566602888}"/>
                </a:ext>
              </a:extLst>
            </p:cNvPr>
            <p:cNvSpPr>
              <a:spLocks noChangeAspect="1"/>
            </p:cNvSpPr>
            <p:nvPr/>
          </p:nvSpPr>
          <p:spPr>
            <a:xfrm>
              <a:off x="9278230" y="1948809"/>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27" name="Ovale 26">
              <a:extLst>
                <a:ext uri="{FF2B5EF4-FFF2-40B4-BE49-F238E27FC236}">
                  <a16:creationId xmlns:a16="http://schemas.microsoft.com/office/drawing/2014/main" id="{991B7774-6D0B-A72E-98F0-88E6A66D1EC7}"/>
                </a:ext>
              </a:extLst>
            </p:cNvPr>
            <p:cNvSpPr>
              <a:spLocks noChangeAspect="1"/>
            </p:cNvSpPr>
            <p:nvPr/>
          </p:nvSpPr>
          <p:spPr>
            <a:xfrm>
              <a:off x="7640376" y="1948808"/>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29" name="Ovale 28">
              <a:extLst>
                <a:ext uri="{FF2B5EF4-FFF2-40B4-BE49-F238E27FC236}">
                  <a16:creationId xmlns:a16="http://schemas.microsoft.com/office/drawing/2014/main" id="{7775C6CC-8B1A-D2FC-0881-3324CFC6B7D5}"/>
                </a:ext>
              </a:extLst>
            </p:cNvPr>
            <p:cNvSpPr>
              <a:spLocks noChangeAspect="1"/>
            </p:cNvSpPr>
            <p:nvPr/>
          </p:nvSpPr>
          <p:spPr>
            <a:xfrm>
              <a:off x="9277890" y="3586599"/>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31" name="Ovale 30">
              <a:extLst>
                <a:ext uri="{FF2B5EF4-FFF2-40B4-BE49-F238E27FC236}">
                  <a16:creationId xmlns:a16="http://schemas.microsoft.com/office/drawing/2014/main" id="{6A23A582-1F3E-6D90-799A-252A823ED4B2}"/>
                </a:ext>
              </a:extLst>
            </p:cNvPr>
            <p:cNvSpPr>
              <a:spLocks noChangeAspect="1"/>
            </p:cNvSpPr>
            <p:nvPr/>
          </p:nvSpPr>
          <p:spPr>
            <a:xfrm>
              <a:off x="7640034" y="3586599"/>
              <a:ext cx="348209" cy="348209"/>
            </a:xfrm>
            <a:prstGeom prst="ellipse">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2" name="Gruppo 71">
            <a:extLst>
              <a:ext uri="{FF2B5EF4-FFF2-40B4-BE49-F238E27FC236}">
                <a16:creationId xmlns:a16="http://schemas.microsoft.com/office/drawing/2014/main" id="{5BBCA952-213D-8174-0A71-F1A77AC298AD}"/>
              </a:ext>
            </a:extLst>
          </p:cNvPr>
          <p:cNvGrpSpPr/>
          <p:nvPr/>
        </p:nvGrpSpPr>
        <p:grpSpPr>
          <a:xfrm>
            <a:off x="5399451" y="3833886"/>
            <a:ext cx="2819946" cy="2646869"/>
            <a:chOff x="6863734" y="4113943"/>
            <a:chExt cx="2819946" cy="2646869"/>
          </a:xfrm>
        </p:grpSpPr>
        <p:cxnSp>
          <p:nvCxnSpPr>
            <p:cNvPr id="45" name="Connettore diritto 44">
              <a:extLst>
                <a:ext uri="{FF2B5EF4-FFF2-40B4-BE49-F238E27FC236}">
                  <a16:creationId xmlns:a16="http://schemas.microsoft.com/office/drawing/2014/main" id="{FEA2479B-BD68-891D-7DF2-214017FDB909}"/>
                </a:ext>
              </a:extLst>
            </p:cNvPr>
            <p:cNvCxnSpPr>
              <a:cxnSpLocks/>
            </p:cNvCxnSpPr>
            <p:nvPr/>
          </p:nvCxnSpPr>
          <p:spPr>
            <a:xfrm>
              <a:off x="7814137" y="4349612"/>
              <a:ext cx="0" cy="1636945"/>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cxnSp>
          <p:nvCxnSpPr>
            <p:cNvPr id="47" name="Connettore diritto 46">
              <a:extLst>
                <a:ext uri="{FF2B5EF4-FFF2-40B4-BE49-F238E27FC236}">
                  <a16:creationId xmlns:a16="http://schemas.microsoft.com/office/drawing/2014/main" id="{130FB7EA-3759-A91B-123D-11ABA2E01D17}"/>
                </a:ext>
              </a:extLst>
            </p:cNvPr>
            <p:cNvCxnSpPr>
              <a:cxnSpLocks/>
            </p:cNvCxnSpPr>
            <p:nvPr/>
          </p:nvCxnSpPr>
          <p:spPr>
            <a:xfrm>
              <a:off x="9448010" y="4339939"/>
              <a:ext cx="0" cy="1636945"/>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cxnSp>
          <p:nvCxnSpPr>
            <p:cNvPr id="48" name="Connettore diritto 47">
              <a:extLst>
                <a:ext uri="{FF2B5EF4-FFF2-40B4-BE49-F238E27FC236}">
                  <a16:creationId xmlns:a16="http://schemas.microsoft.com/office/drawing/2014/main" id="{B9E17CAA-41C6-35A8-EC35-7EFB660F390A}"/>
                </a:ext>
              </a:extLst>
            </p:cNvPr>
            <p:cNvCxnSpPr>
              <a:cxnSpLocks/>
            </p:cNvCxnSpPr>
            <p:nvPr/>
          </p:nvCxnSpPr>
          <p:spPr>
            <a:xfrm flipH="1">
              <a:off x="7814137" y="4339939"/>
              <a:ext cx="1633873" cy="0"/>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cxnSp>
          <p:nvCxnSpPr>
            <p:cNvPr id="51" name="Connettore diritto 50">
              <a:extLst>
                <a:ext uri="{FF2B5EF4-FFF2-40B4-BE49-F238E27FC236}">
                  <a16:creationId xmlns:a16="http://schemas.microsoft.com/office/drawing/2014/main" id="{BB1B8F26-8E14-F683-581C-47A18B023F00}"/>
                </a:ext>
              </a:extLst>
            </p:cNvPr>
            <p:cNvCxnSpPr>
              <a:cxnSpLocks/>
            </p:cNvCxnSpPr>
            <p:nvPr/>
          </p:nvCxnSpPr>
          <p:spPr>
            <a:xfrm flipH="1">
              <a:off x="7814136" y="5989204"/>
              <a:ext cx="1633874" cy="0"/>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grpSp>
          <p:nvGrpSpPr>
            <p:cNvPr id="42" name="Gruppo 41">
              <a:extLst>
                <a:ext uri="{FF2B5EF4-FFF2-40B4-BE49-F238E27FC236}">
                  <a16:creationId xmlns:a16="http://schemas.microsoft.com/office/drawing/2014/main" id="{9F17A377-D2BE-3977-EE18-A39C3C53D58C}"/>
                </a:ext>
              </a:extLst>
            </p:cNvPr>
            <p:cNvGrpSpPr/>
            <p:nvPr/>
          </p:nvGrpSpPr>
          <p:grpSpPr>
            <a:xfrm>
              <a:off x="7578468" y="4113943"/>
              <a:ext cx="2105212" cy="2114627"/>
              <a:chOff x="4084368" y="2464321"/>
              <a:chExt cx="2105212" cy="2114627"/>
            </a:xfrm>
          </p:grpSpPr>
          <p:pic>
            <p:nvPicPr>
              <p:cNvPr id="34" name="Immagine 33">
                <a:extLst>
                  <a:ext uri="{FF2B5EF4-FFF2-40B4-BE49-F238E27FC236}">
                    <a16:creationId xmlns:a16="http://schemas.microsoft.com/office/drawing/2014/main" id="{C50360AF-C164-F2AC-416D-142BBD8D4FD6}"/>
                  </a:ext>
                </a:extLst>
              </p:cNvPr>
              <p:cNvPicPr>
                <a:picLocks noChangeAspect="1"/>
              </p:cNvPicPr>
              <p:nvPr/>
            </p:nvPicPr>
            <p:blipFill>
              <a:blip r:embed="rId5"/>
              <a:stretch>
                <a:fillRect/>
              </a:stretch>
            </p:blipFill>
            <p:spPr>
              <a:xfrm>
                <a:off x="5718242" y="4101266"/>
                <a:ext cx="471338" cy="471338"/>
              </a:xfrm>
              <a:prstGeom prst="rect">
                <a:avLst/>
              </a:prstGeom>
            </p:spPr>
          </p:pic>
          <p:pic>
            <p:nvPicPr>
              <p:cNvPr id="35" name="Immagine 34">
                <a:extLst>
                  <a:ext uri="{FF2B5EF4-FFF2-40B4-BE49-F238E27FC236}">
                    <a16:creationId xmlns:a16="http://schemas.microsoft.com/office/drawing/2014/main" id="{03E5F2EC-BB16-0B78-910E-858056AC7FB6}"/>
                  </a:ext>
                </a:extLst>
              </p:cNvPr>
              <p:cNvPicPr>
                <a:picLocks noChangeAspect="1"/>
              </p:cNvPicPr>
              <p:nvPr/>
            </p:nvPicPr>
            <p:blipFill>
              <a:blip r:embed="rId5"/>
              <a:stretch>
                <a:fillRect/>
              </a:stretch>
            </p:blipFill>
            <p:spPr>
              <a:xfrm>
                <a:off x="4084368" y="2464649"/>
                <a:ext cx="471338" cy="471338"/>
              </a:xfrm>
              <a:prstGeom prst="rect">
                <a:avLst/>
              </a:prstGeom>
            </p:spPr>
          </p:pic>
          <p:pic>
            <p:nvPicPr>
              <p:cNvPr id="36" name="Immagine 35">
                <a:extLst>
                  <a:ext uri="{FF2B5EF4-FFF2-40B4-BE49-F238E27FC236}">
                    <a16:creationId xmlns:a16="http://schemas.microsoft.com/office/drawing/2014/main" id="{A909ED1C-12FE-914B-3635-F088A7397E60}"/>
                  </a:ext>
                </a:extLst>
              </p:cNvPr>
              <p:cNvPicPr>
                <a:picLocks noChangeAspect="1"/>
              </p:cNvPicPr>
              <p:nvPr/>
            </p:nvPicPr>
            <p:blipFill>
              <a:blip r:embed="rId5"/>
              <a:stretch>
                <a:fillRect/>
              </a:stretch>
            </p:blipFill>
            <p:spPr>
              <a:xfrm>
                <a:off x="4084368" y="4107610"/>
                <a:ext cx="471338" cy="471338"/>
              </a:xfrm>
              <a:prstGeom prst="rect">
                <a:avLst/>
              </a:prstGeom>
            </p:spPr>
          </p:pic>
          <p:pic>
            <p:nvPicPr>
              <p:cNvPr id="37" name="Immagine 36">
                <a:extLst>
                  <a:ext uri="{FF2B5EF4-FFF2-40B4-BE49-F238E27FC236}">
                    <a16:creationId xmlns:a16="http://schemas.microsoft.com/office/drawing/2014/main" id="{6FAF8EBD-5955-EE2E-9E03-815C4C7CFFA6}"/>
                  </a:ext>
                </a:extLst>
              </p:cNvPr>
              <p:cNvPicPr>
                <a:picLocks noChangeAspect="1"/>
              </p:cNvPicPr>
              <p:nvPr/>
            </p:nvPicPr>
            <p:blipFill>
              <a:blip r:embed="rId5"/>
              <a:stretch>
                <a:fillRect/>
              </a:stretch>
            </p:blipFill>
            <p:spPr>
              <a:xfrm>
                <a:off x="5718241" y="2464321"/>
                <a:ext cx="471338" cy="471338"/>
              </a:xfrm>
              <a:prstGeom prst="rect">
                <a:avLst/>
              </a:prstGeom>
            </p:spPr>
          </p:pic>
        </p:grpSp>
        <p:cxnSp>
          <p:nvCxnSpPr>
            <p:cNvPr id="57" name="Connettore diritto 56">
              <a:extLst>
                <a:ext uri="{FF2B5EF4-FFF2-40B4-BE49-F238E27FC236}">
                  <a16:creationId xmlns:a16="http://schemas.microsoft.com/office/drawing/2014/main" id="{4EE5F58A-CBA0-6A6F-868F-A45CABE12D57}"/>
                </a:ext>
              </a:extLst>
            </p:cNvPr>
            <p:cNvCxnSpPr>
              <a:cxnSpLocks/>
            </p:cNvCxnSpPr>
            <p:nvPr/>
          </p:nvCxnSpPr>
          <p:spPr>
            <a:xfrm flipH="1">
              <a:off x="7814136" y="6347427"/>
              <a:ext cx="1633872"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Connettore diritto 57">
              <a:extLst>
                <a:ext uri="{FF2B5EF4-FFF2-40B4-BE49-F238E27FC236}">
                  <a16:creationId xmlns:a16="http://schemas.microsoft.com/office/drawing/2014/main" id="{37F8B5D4-6D51-B71A-C6A3-C4F5E524B3D8}"/>
                </a:ext>
              </a:extLst>
            </p:cNvPr>
            <p:cNvCxnSpPr>
              <a:cxnSpLocks/>
            </p:cNvCxnSpPr>
            <p:nvPr/>
          </p:nvCxnSpPr>
          <p:spPr>
            <a:xfrm flipV="1">
              <a:off x="7814136" y="6278847"/>
              <a:ext cx="0" cy="1397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Connettore diritto 60">
              <a:extLst>
                <a:ext uri="{FF2B5EF4-FFF2-40B4-BE49-F238E27FC236}">
                  <a16:creationId xmlns:a16="http://schemas.microsoft.com/office/drawing/2014/main" id="{BBE8E05F-D062-B912-EF7B-9E3E4FFB86E0}"/>
                </a:ext>
              </a:extLst>
            </p:cNvPr>
            <p:cNvCxnSpPr>
              <a:cxnSpLocks/>
            </p:cNvCxnSpPr>
            <p:nvPr/>
          </p:nvCxnSpPr>
          <p:spPr>
            <a:xfrm flipV="1">
              <a:off x="9449994" y="6278847"/>
              <a:ext cx="0" cy="1397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nvGrpSpPr>
            <p:cNvPr id="65" name="Gruppo 64">
              <a:extLst>
                <a:ext uri="{FF2B5EF4-FFF2-40B4-BE49-F238E27FC236}">
                  <a16:creationId xmlns:a16="http://schemas.microsoft.com/office/drawing/2014/main" id="{5DBE36CA-37FE-1436-795E-EEE61905B48A}"/>
                </a:ext>
              </a:extLst>
            </p:cNvPr>
            <p:cNvGrpSpPr/>
            <p:nvPr/>
          </p:nvGrpSpPr>
          <p:grpSpPr>
            <a:xfrm rot="5400000">
              <a:off x="6645245" y="5098778"/>
              <a:ext cx="1635858" cy="139700"/>
              <a:chOff x="8048706" y="6440170"/>
              <a:chExt cx="1635858" cy="139700"/>
            </a:xfrm>
          </p:grpSpPr>
          <p:cxnSp>
            <p:nvCxnSpPr>
              <p:cNvPr id="62" name="Connettore diritto 61">
                <a:extLst>
                  <a:ext uri="{FF2B5EF4-FFF2-40B4-BE49-F238E27FC236}">
                    <a16:creationId xmlns:a16="http://schemas.microsoft.com/office/drawing/2014/main" id="{9AE3BBF9-2FD0-9A18-5624-B228E308436A}"/>
                  </a:ext>
                </a:extLst>
              </p:cNvPr>
              <p:cNvCxnSpPr>
                <a:cxnSpLocks/>
              </p:cNvCxnSpPr>
              <p:nvPr/>
            </p:nvCxnSpPr>
            <p:spPr>
              <a:xfrm flipH="1">
                <a:off x="8048706" y="6508750"/>
                <a:ext cx="1633872"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Connettore diritto 62">
                <a:extLst>
                  <a:ext uri="{FF2B5EF4-FFF2-40B4-BE49-F238E27FC236}">
                    <a16:creationId xmlns:a16="http://schemas.microsoft.com/office/drawing/2014/main" id="{6B9D09C7-A34D-3697-868A-286737C03404}"/>
                  </a:ext>
                </a:extLst>
              </p:cNvPr>
              <p:cNvCxnSpPr>
                <a:cxnSpLocks/>
              </p:cNvCxnSpPr>
              <p:nvPr/>
            </p:nvCxnSpPr>
            <p:spPr>
              <a:xfrm flipV="1">
                <a:off x="8048706" y="6440170"/>
                <a:ext cx="0" cy="1397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Connettore diritto 63">
                <a:extLst>
                  <a:ext uri="{FF2B5EF4-FFF2-40B4-BE49-F238E27FC236}">
                    <a16:creationId xmlns:a16="http://schemas.microsoft.com/office/drawing/2014/main" id="{A82EB389-1587-9FAF-C8ED-BFF5B40D0441}"/>
                  </a:ext>
                </a:extLst>
              </p:cNvPr>
              <p:cNvCxnSpPr>
                <a:cxnSpLocks/>
              </p:cNvCxnSpPr>
              <p:nvPr/>
            </p:nvCxnSpPr>
            <p:spPr>
              <a:xfrm flipV="1">
                <a:off x="9684564" y="6440170"/>
                <a:ext cx="0" cy="1397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7" name="CasellaDiTesto 66">
                  <a:extLst>
                    <a:ext uri="{FF2B5EF4-FFF2-40B4-BE49-F238E27FC236}">
                      <a16:creationId xmlns:a16="http://schemas.microsoft.com/office/drawing/2014/main" id="{37D59275-299A-ED95-5D8D-B1FAD404F924}"/>
                    </a:ext>
                  </a:extLst>
                </p:cNvPr>
                <p:cNvSpPr txBox="1"/>
                <p:nvPr/>
              </p:nvSpPr>
              <p:spPr>
                <a:xfrm>
                  <a:off x="6863734" y="4967580"/>
                  <a:ext cx="599440" cy="400110"/>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5 </m:t>
                        </m:r>
                        <m:r>
                          <a:rPr lang="it-IT" sz="2000" b="0" i="1" smtClean="0">
                            <a:solidFill>
                              <a:schemeClr val="tx1">
                                <a:lumMod val="85000"/>
                                <a:lumOff val="15000"/>
                              </a:schemeClr>
                            </a:solidFill>
                            <a:latin typeface="Cambria Math" panose="02040503050406030204" pitchFamily="18" charset="0"/>
                          </a:rPr>
                          <m:t>𝑚</m:t>
                        </m:r>
                      </m:oMath>
                    </m:oMathPara>
                  </a14:m>
                  <a:endParaRPr lang="en-US" sz="2000" dirty="0">
                    <a:solidFill>
                      <a:schemeClr val="tx1">
                        <a:lumMod val="85000"/>
                        <a:lumOff val="15000"/>
                      </a:schemeClr>
                    </a:solidFill>
                    <a:latin typeface="Frutiger" panose="020B0500000000000000" pitchFamily="34" charset="0"/>
                  </a:endParaRPr>
                </a:p>
              </p:txBody>
            </p:sp>
          </mc:Choice>
          <mc:Fallback xmlns="">
            <p:sp>
              <p:nvSpPr>
                <p:cNvPr id="67" name="CasellaDiTesto 66">
                  <a:extLst>
                    <a:ext uri="{FF2B5EF4-FFF2-40B4-BE49-F238E27FC236}">
                      <a16:creationId xmlns:a16="http://schemas.microsoft.com/office/drawing/2014/main" id="{37D59275-299A-ED95-5D8D-B1FAD404F924}"/>
                    </a:ext>
                  </a:extLst>
                </p:cNvPr>
                <p:cNvSpPr txBox="1">
                  <a:spLocks noRot="1" noChangeAspect="1" noMove="1" noResize="1" noEditPoints="1" noAdjustHandles="1" noChangeArrowheads="1" noChangeShapeType="1" noTextEdit="1"/>
                </p:cNvSpPr>
                <p:nvPr/>
              </p:nvSpPr>
              <p:spPr>
                <a:xfrm>
                  <a:off x="6863734" y="4967580"/>
                  <a:ext cx="599440" cy="40011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8" name="CasellaDiTesto 67">
                  <a:extLst>
                    <a:ext uri="{FF2B5EF4-FFF2-40B4-BE49-F238E27FC236}">
                      <a16:creationId xmlns:a16="http://schemas.microsoft.com/office/drawing/2014/main" id="{8B490213-5D66-60C4-15D9-6892F7F42F57}"/>
                    </a:ext>
                  </a:extLst>
                </p:cNvPr>
                <p:cNvSpPr txBox="1"/>
                <p:nvPr/>
              </p:nvSpPr>
              <p:spPr>
                <a:xfrm>
                  <a:off x="8331352" y="6360702"/>
                  <a:ext cx="599440" cy="400110"/>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5 </m:t>
                        </m:r>
                        <m:r>
                          <a:rPr lang="it-IT" sz="2000" b="0" i="1" smtClean="0">
                            <a:solidFill>
                              <a:schemeClr val="tx1">
                                <a:lumMod val="85000"/>
                                <a:lumOff val="15000"/>
                              </a:schemeClr>
                            </a:solidFill>
                            <a:latin typeface="Cambria Math" panose="02040503050406030204" pitchFamily="18" charset="0"/>
                          </a:rPr>
                          <m:t>𝑚</m:t>
                        </m:r>
                      </m:oMath>
                    </m:oMathPara>
                  </a14:m>
                  <a:endParaRPr lang="en-US" sz="2000" dirty="0">
                    <a:solidFill>
                      <a:schemeClr val="tx1">
                        <a:lumMod val="85000"/>
                        <a:lumOff val="15000"/>
                      </a:schemeClr>
                    </a:solidFill>
                    <a:latin typeface="Frutiger" panose="020B0500000000000000" pitchFamily="34" charset="0"/>
                  </a:endParaRPr>
                </a:p>
              </p:txBody>
            </p:sp>
          </mc:Choice>
          <mc:Fallback xmlns="">
            <p:sp>
              <p:nvSpPr>
                <p:cNvPr id="68" name="CasellaDiTesto 67">
                  <a:extLst>
                    <a:ext uri="{FF2B5EF4-FFF2-40B4-BE49-F238E27FC236}">
                      <a16:creationId xmlns:a16="http://schemas.microsoft.com/office/drawing/2014/main" id="{8B490213-5D66-60C4-15D9-6892F7F42F57}"/>
                    </a:ext>
                  </a:extLst>
                </p:cNvPr>
                <p:cNvSpPr txBox="1">
                  <a:spLocks noRot="1" noChangeAspect="1" noMove="1" noResize="1" noEditPoints="1" noAdjustHandles="1" noChangeArrowheads="1" noChangeShapeType="1" noTextEdit="1"/>
                </p:cNvSpPr>
                <p:nvPr/>
              </p:nvSpPr>
              <p:spPr>
                <a:xfrm>
                  <a:off x="8331352" y="6360702"/>
                  <a:ext cx="599440" cy="400110"/>
                </a:xfrm>
                <a:prstGeom prst="rect">
                  <a:avLst/>
                </a:prstGeom>
                <a:blipFill>
                  <a:blip r:embed="rId7"/>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graphicFrame>
            <p:nvGraphicFramePr>
              <p:cNvPr id="69" name="Tabella 68">
                <a:extLst>
                  <a:ext uri="{FF2B5EF4-FFF2-40B4-BE49-F238E27FC236}">
                    <a16:creationId xmlns:a16="http://schemas.microsoft.com/office/drawing/2014/main" id="{ED90643F-6964-B6A9-0FA6-00CB7AB55A37}"/>
                  </a:ext>
                </a:extLst>
              </p:cNvPr>
              <p:cNvGraphicFramePr>
                <a:graphicFrameLocks noGrp="1"/>
              </p:cNvGraphicFramePr>
              <p:nvPr>
                <p:extLst>
                  <p:ext uri="{D42A27DB-BD31-4B8C-83A1-F6EECF244321}">
                    <p14:modId xmlns:p14="http://schemas.microsoft.com/office/powerpoint/2010/main" val="1544326398"/>
                  </p:ext>
                </p:extLst>
              </p:nvPr>
            </p:nvGraphicFramePr>
            <p:xfrm>
              <a:off x="838200" y="3891973"/>
              <a:ext cx="3984336" cy="2149518"/>
            </p:xfrm>
            <a:graphic>
              <a:graphicData uri="http://schemas.openxmlformats.org/drawingml/2006/table">
                <a:tbl>
                  <a:tblPr firstRow="1" bandRow="1">
                    <a:effectLst/>
                    <a:tableStyleId>{5C22544A-7EE6-4342-B048-85BDC9FD1C3A}</a:tableStyleId>
                  </a:tblPr>
                  <a:tblGrid>
                    <a:gridCol w="1725930">
                      <a:extLst>
                        <a:ext uri="{9D8B030D-6E8A-4147-A177-3AD203B41FA5}">
                          <a16:colId xmlns:a16="http://schemas.microsoft.com/office/drawing/2014/main" val="4247357781"/>
                        </a:ext>
                      </a:extLst>
                    </a:gridCol>
                    <a:gridCol w="1014730">
                      <a:extLst>
                        <a:ext uri="{9D8B030D-6E8A-4147-A177-3AD203B41FA5}">
                          <a16:colId xmlns:a16="http://schemas.microsoft.com/office/drawing/2014/main" val="763072029"/>
                        </a:ext>
                      </a:extLst>
                    </a:gridCol>
                    <a:gridCol w="1243676">
                      <a:extLst>
                        <a:ext uri="{9D8B030D-6E8A-4147-A177-3AD203B41FA5}">
                          <a16:colId xmlns:a16="http://schemas.microsoft.com/office/drawing/2014/main" val="2779618184"/>
                        </a:ext>
                      </a:extLst>
                    </a:gridCol>
                  </a:tblGrid>
                  <a:tr h="382948">
                    <a:tc>
                      <a:txBody>
                        <a:bodyPr/>
                        <a:lstStyle/>
                        <a:p>
                          <a:pPr algn="ctr"/>
                          <a:r>
                            <a:rPr lang="it-IT" sz="1800" dirty="0" err="1">
                              <a:latin typeface="Frutiger" panose="020B0500000000000000" pitchFamily="34" charset="0"/>
                            </a:rPr>
                            <a:t>Parameter</a:t>
                          </a:r>
                          <a:endParaRPr lang="it-IT" sz="1800" dirty="0">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433"/>
                        </a:solidFill>
                      </a:tcPr>
                    </a:tc>
                    <a:tc>
                      <a:txBody>
                        <a:bodyPr/>
                        <a:lstStyle/>
                        <a:p>
                          <a:pPr algn="ctr"/>
                          <a:r>
                            <a:rPr lang="it-IT" sz="1800" dirty="0">
                              <a:latin typeface="Frutiger" panose="020B0500000000000000" pitchFamily="34"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433"/>
                        </a:solidFill>
                      </a:tcPr>
                    </a:tc>
                    <a:tc>
                      <a:txBody>
                        <a:bodyPr/>
                        <a:lstStyle/>
                        <a:p>
                          <a:pPr algn="ctr"/>
                          <a:r>
                            <a:rPr lang="it-IT" sz="1800" dirty="0">
                              <a:latin typeface="Frutiger" panose="020B0500000000000000" pitchFamily="34" charset="0"/>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433"/>
                        </a:solidFill>
                      </a:tcPr>
                    </a:tc>
                    <a:extLst>
                      <a:ext uri="{0D108BD9-81ED-4DB2-BD59-A6C34878D82A}">
                        <a16:rowId xmlns:a16="http://schemas.microsoft.com/office/drawing/2014/main" val="1865128428"/>
                      </a:ext>
                    </a:extLst>
                  </a:tr>
                  <a:tr h="166067">
                    <a:tc>
                      <a:txBody>
                        <a:bodyPr/>
                        <a:lstStyle/>
                        <a:p>
                          <a:pPr algn="ctr"/>
                          <a:r>
                            <a:rPr lang="it-IT" sz="1600" dirty="0">
                              <a:solidFill>
                                <a:schemeClr val="tx1">
                                  <a:lumMod val="85000"/>
                                  <a:lumOff val="15000"/>
                                </a:schemeClr>
                              </a:solidFill>
                              <a:latin typeface="Frutiger" panose="020B0500000000000000" pitchFamily="34" charset="0"/>
                            </a:rPr>
                            <a:t> Mass </a:t>
                          </a:r>
                          <a:r>
                            <a:rPr lang="it-IT" sz="1600" dirty="0" err="1">
                              <a:solidFill>
                                <a:schemeClr val="tx1">
                                  <a:lumMod val="85000"/>
                                  <a:lumOff val="15000"/>
                                </a:schemeClr>
                              </a:solidFill>
                              <a:latin typeface="Frutiger" panose="020B0500000000000000" pitchFamily="34" charset="0"/>
                            </a:rPr>
                            <a:t>matrix</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𝑀</m:t>
                                    </m:r>
                                  </m:e>
                                  <m:sub>
                                    <m:r>
                                      <a:rPr lang="it-IT" sz="1600" b="0" i="1" smtClean="0">
                                        <a:solidFill>
                                          <a:schemeClr val="tx1">
                                            <a:lumMod val="85000"/>
                                            <a:lumOff val="15000"/>
                                          </a:schemeClr>
                                        </a:solidFill>
                                        <a:latin typeface="Cambria Math" panose="02040503050406030204" pitchFamily="18" charset="0"/>
                                      </a:rPr>
                                      <m:t>𝑖</m:t>
                                    </m:r>
                                  </m:sub>
                                </m:sSub>
                              </m:oMath>
                            </m:oMathPara>
                          </a14:m>
                          <a:endParaRPr lang="it-IT" sz="160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it-IT" sz="1600" b="0" i="1" smtClean="0">
                                    <a:solidFill>
                                      <a:schemeClr val="tx1">
                                        <a:lumMod val="85000"/>
                                        <a:lumOff val="15000"/>
                                      </a:schemeClr>
                                    </a:solidFill>
                                    <a:latin typeface="Cambria Math" panose="02040503050406030204" pitchFamily="18" charset="0"/>
                                  </a:rPr>
                                  <m:t>1.6 </m:t>
                                </m:r>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𝐼</m:t>
                                    </m:r>
                                  </m:e>
                                  <m:sub>
                                    <m:r>
                                      <a:rPr lang="it-IT" sz="1600" b="0" i="1" smtClean="0">
                                        <a:solidFill>
                                          <a:schemeClr val="tx1">
                                            <a:lumMod val="85000"/>
                                            <a:lumOff val="15000"/>
                                          </a:schemeClr>
                                        </a:solidFill>
                                        <a:latin typeface="Cambria Math" panose="02040503050406030204" pitchFamily="18" charset="0"/>
                                      </a:rPr>
                                      <m:t>2</m:t>
                                    </m:r>
                                  </m:sub>
                                </m:sSub>
                                <m:r>
                                  <a:rPr lang="it-IT" sz="1600" b="0" i="1" smtClean="0">
                                    <a:solidFill>
                                      <a:schemeClr val="tx1">
                                        <a:lumMod val="85000"/>
                                        <a:lumOff val="15000"/>
                                      </a:schemeClr>
                                    </a:solidFill>
                                    <a:latin typeface="Cambria Math" panose="02040503050406030204" pitchFamily="18" charset="0"/>
                                  </a:rPr>
                                  <m:t> </m:t>
                                </m:r>
                                <m:r>
                                  <a:rPr lang="it-IT" sz="1600" b="0" i="1" smtClean="0">
                                    <a:solidFill>
                                      <a:schemeClr val="tx1">
                                        <a:lumMod val="85000"/>
                                        <a:lumOff val="15000"/>
                                      </a:schemeClr>
                                    </a:solidFill>
                                    <a:latin typeface="Cambria Math" panose="02040503050406030204" pitchFamily="18" charset="0"/>
                                  </a:rPr>
                                  <m:t>𝑘𝑔</m:t>
                                </m:r>
                              </m:oMath>
                            </m:oMathPara>
                          </a14:m>
                          <a:endParaRPr lang="it-IT" sz="160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9857043"/>
                      </a:ext>
                    </a:extLst>
                  </a:tr>
                  <a:tr h="327488">
                    <a:tc>
                      <a:txBody>
                        <a:bodyPr/>
                        <a:lstStyle/>
                        <a:p>
                          <a:pPr algn="ctr"/>
                          <a:r>
                            <a:rPr lang="it-IT" sz="1600" dirty="0">
                              <a:solidFill>
                                <a:schemeClr val="tx1">
                                  <a:lumMod val="85000"/>
                                  <a:lumOff val="15000"/>
                                </a:schemeClr>
                              </a:solidFill>
                              <a:latin typeface="Frutiger" panose="020B0500000000000000" pitchFamily="34" charset="0"/>
                            </a:rPr>
                            <a:t>Damping </a:t>
                          </a:r>
                          <a:r>
                            <a:rPr lang="it-IT" sz="1600" dirty="0" err="1">
                              <a:solidFill>
                                <a:schemeClr val="tx1">
                                  <a:lumMod val="85000"/>
                                  <a:lumOff val="15000"/>
                                </a:schemeClr>
                              </a:solidFill>
                              <a:latin typeface="Frutiger" panose="020B0500000000000000" pitchFamily="34" charset="0"/>
                            </a:rPr>
                            <a:t>matrix</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𝐵</m:t>
                                    </m:r>
                                  </m:e>
                                  <m:sub>
                                    <m:r>
                                      <a:rPr lang="it-IT" sz="1600" b="0" i="1" smtClean="0">
                                        <a:solidFill>
                                          <a:schemeClr val="tx1">
                                            <a:lumMod val="85000"/>
                                            <a:lumOff val="15000"/>
                                          </a:schemeClr>
                                        </a:solidFill>
                                        <a:latin typeface="Cambria Math" panose="02040503050406030204" pitchFamily="18" charset="0"/>
                                      </a:rPr>
                                      <m:t>𝑖</m:t>
                                    </m:r>
                                  </m:sub>
                                </m:sSub>
                              </m:oMath>
                            </m:oMathPara>
                          </a14:m>
                          <a:endParaRPr lang="it-IT" sz="1600" b="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it-IT" sz="1600" b="0" i="1" smtClean="0">
                                    <a:solidFill>
                                      <a:schemeClr val="tx1">
                                        <a:lumMod val="85000"/>
                                        <a:lumOff val="15000"/>
                                      </a:schemeClr>
                                    </a:solidFill>
                                    <a:latin typeface="Cambria Math" panose="02040503050406030204" pitchFamily="18" charset="0"/>
                                  </a:rPr>
                                  <m:t>1.5 </m:t>
                                </m:r>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𝐼</m:t>
                                    </m:r>
                                  </m:e>
                                  <m:sub>
                                    <m:r>
                                      <a:rPr lang="it-IT" sz="1600" b="0" i="1" smtClean="0">
                                        <a:solidFill>
                                          <a:schemeClr val="tx1">
                                            <a:lumMod val="85000"/>
                                            <a:lumOff val="15000"/>
                                          </a:schemeClr>
                                        </a:solidFill>
                                        <a:latin typeface="Cambria Math" panose="02040503050406030204" pitchFamily="18" charset="0"/>
                                      </a:rPr>
                                      <m:t>2</m:t>
                                    </m:r>
                                  </m:sub>
                                </m:sSub>
                                <m:f>
                                  <m:fPr>
                                    <m:ctrlPr>
                                      <a:rPr lang="it-IT" sz="1600" b="0" i="1" smtClean="0">
                                        <a:solidFill>
                                          <a:schemeClr val="tx1">
                                            <a:lumMod val="85000"/>
                                            <a:lumOff val="15000"/>
                                          </a:schemeClr>
                                        </a:solidFill>
                                        <a:latin typeface="Cambria Math" panose="02040503050406030204" pitchFamily="18" charset="0"/>
                                      </a:rPr>
                                    </m:ctrlPr>
                                  </m:fPr>
                                  <m:num>
                                    <m:r>
                                      <a:rPr lang="it-IT" sz="1600" b="0" i="1" smtClean="0">
                                        <a:solidFill>
                                          <a:schemeClr val="tx1">
                                            <a:lumMod val="85000"/>
                                            <a:lumOff val="15000"/>
                                          </a:schemeClr>
                                        </a:solidFill>
                                        <a:latin typeface="Cambria Math" panose="02040503050406030204" pitchFamily="18" charset="0"/>
                                      </a:rPr>
                                      <m:t>𝑁</m:t>
                                    </m:r>
                                    <m:r>
                                      <a:rPr lang="it-IT" sz="1600" b="0" i="1" smtClean="0">
                                        <a:solidFill>
                                          <a:schemeClr val="tx1">
                                            <a:lumMod val="85000"/>
                                            <a:lumOff val="15000"/>
                                          </a:schemeClr>
                                        </a:solidFill>
                                        <a:latin typeface="Cambria Math" panose="02040503050406030204" pitchFamily="18" charset="0"/>
                                      </a:rPr>
                                      <m:t>⋅</m:t>
                                    </m:r>
                                    <m:r>
                                      <a:rPr lang="it-IT" sz="1600" b="0" i="1" smtClean="0">
                                        <a:solidFill>
                                          <a:schemeClr val="tx1">
                                            <a:lumMod val="85000"/>
                                            <a:lumOff val="15000"/>
                                          </a:schemeClr>
                                        </a:solidFill>
                                        <a:latin typeface="Cambria Math" panose="02040503050406030204" pitchFamily="18" charset="0"/>
                                      </a:rPr>
                                      <m:t>𝑠</m:t>
                                    </m:r>
                                  </m:num>
                                  <m:den>
                                    <m:r>
                                      <a:rPr lang="it-IT" sz="1600" b="0" i="1" smtClean="0">
                                        <a:solidFill>
                                          <a:schemeClr val="tx1">
                                            <a:lumMod val="85000"/>
                                            <a:lumOff val="15000"/>
                                          </a:schemeClr>
                                        </a:solidFill>
                                        <a:latin typeface="Cambria Math" panose="02040503050406030204" pitchFamily="18" charset="0"/>
                                      </a:rPr>
                                      <m:t>𝑚</m:t>
                                    </m:r>
                                  </m:den>
                                </m:f>
                              </m:oMath>
                            </m:oMathPara>
                          </a14:m>
                          <a:endParaRPr lang="it-IT" sz="160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1286729"/>
                      </a:ext>
                    </a:extLst>
                  </a:tr>
                  <a:tr h="236813">
                    <a:tc>
                      <a:txBody>
                        <a:bodyPr/>
                        <a:lstStyle/>
                        <a:p>
                          <a:pPr algn="ctr"/>
                          <a:r>
                            <a:rPr lang="it-IT" sz="1600" dirty="0" err="1">
                              <a:solidFill>
                                <a:schemeClr val="tx1">
                                  <a:lumMod val="85000"/>
                                  <a:lumOff val="15000"/>
                                </a:schemeClr>
                              </a:solidFill>
                              <a:latin typeface="Frutiger" panose="020B0500000000000000" pitchFamily="34" charset="0"/>
                            </a:rPr>
                            <a:t>Stiffness</a:t>
                          </a:r>
                          <a:r>
                            <a:rPr lang="it-IT" sz="1600" dirty="0">
                              <a:solidFill>
                                <a:schemeClr val="tx1">
                                  <a:lumMod val="85000"/>
                                  <a:lumOff val="15000"/>
                                </a:schemeClr>
                              </a:solidFill>
                              <a:latin typeface="Frutiger" panose="020B0500000000000000" pitchFamily="34" charset="0"/>
                            </a:rPr>
                            <a:t> </a:t>
                          </a:r>
                          <a:r>
                            <a:rPr lang="it-IT" sz="1600" dirty="0" err="1">
                              <a:solidFill>
                                <a:schemeClr val="tx1">
                                  <a:lumMod val="85000"/>
                                  <a:lumOff val="15000"/>
                                </a:schemeClr>
                              </a:solidFill>
                              <a:latin typeface="Frutiger" panose="020B0500000000000000" pitchFamily="34" charset="0"/>
                            </a:rPr>
                            <a:t>matrix</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𝐾</m:t>
                                    </m:r>
                                  </m:e>
                                  <m:sub>
                                    <m:r>
                                      <a:rPr lang="it-IT" sz="1600" b="0" i="1" smtClean="0">
                                        <a:solidFill>
                                          <a:schemeClr val="tx1">
                                            <a:lumMod val="85000"/>
                                            <a:lumOff val="15000"/>
                                          </a:schemeClr>
                                        </a:solidFill>
                                        <a:latin typeface="Cambria Math" panose="02040503050406030204" pitchFamily="18" charset="0"/>
                                      </a:rPr>
                                      <m:t>𝑖</m:t>
                                    </m:r>
                                  </m:sub>
                                </m:sSub>
                              </m:oMath>
                            </m:oMathPara>
                          </a14:m>
                          <a:endParaRPr lang="it-IT" sz="160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it-IT" sz="1600" b="0" i="1" smtClean="0">
                                    <a:solidFill>
                                      <a:schemeClr val="tx1">
                                        <a:lumMod val="85000"/>
                                        <a:lumOff val="15000"/>
                                      </a:schemeClr>
                                    </a:solidFill>
                                    <a:latin typeface="Cambria Math" panose="02040503050406030204" pitchFamily="18" charset="0"/>
                                  </a:rPr>
                                  <m:t>50 </m:t>
                                </m:r>
                                <m:sSub>
                                  <m:sSubPr>
                                    <m:ctrlPr>
                                      <a:rPr lang="it-IT" sz="1600" b="0" i="1" smtClean="0">
                                        <a:solidFill>
                                          <a:schemeClr val="tx1">
                                            <a:lumMod val="85000"/>
                                            <a:lumOff val="15000"/>
                                          </a:schemeClr>
                                        </a:solidFill>
                                        <a:latin typeface="Cambria Math" panose="02040503050406030204" pitchFamily="18" charset="0"/>
                                      </a:rPr>
                                    </m:ctrlPr>
                                  </m:sSubPr>
                                  <m:e>
                                    <m:r>
                                      <a:rPr lang="it-IT" sz="1600" b="0" i="1" smtClean="0">
                                        <a:solidFill>
                                          <a:schemeClr val="tx1">
                                            <a:lumMod val="85000"/>
                                            <a:lumOff val="15000"/>
                                          </a:schemeClr>
                                        </a:solidFill>
                                        <a:latin typeface="Cambria Math" panose="02040503050406030204" pitchFamily="18" charset="0"/>
                                      </a:rPr>
                                      <m:t>𝐼</m:t>
                                    </m:r>
                                  </m:e>
                                  <m:sub>
                                    <m:r>
                                      <a:rPr lang="it-IT" sz="1600" b="0" i="1" smtClean="0">
                                        <a:solidFill>
                                          <a:schemeClr val="tx1">
                                            <a:lumMod val="85000"/>
                                            <a:lumOff val="15000"/>
                                          </a:schemeClr>
                                        </a:solidFill>
                                        <a:latin typeface="Cambria Math" panose="02040503050406030204" pitchFamily="18" charset="0"/>
                                      </a:rPr>
                                      <m:t>2</m:t>
                                    </m:r>
                                  </m:sub>
                                </m:sSub>
                                <m:f>
                                  <m:fPr>
                                    <m:ctrlPr>
                                      <a:rPr lang="it-IT" sz="1600" b="0" i="1" smtClean="0">
                                        <a:solidFill>
                                          <a:schemeClr val="tx1">
                                            <a:lumMod val="85000"/>
                                            <a:lumOff val="15000"/>
                                          </a:schemeClr>
                                        </a:solidFill>
                                        <a:latin typeface="Cambria Math" panose="02040503050406030204" pitchFamily="18" charset="0"/>
                                      </a:rPr>
                                    </m:ctrlPr>
                                  </m:fPr>
                                  <m:num>
                                    <m:r>
                                      <a:rPr lang="it-IT" sz="1600" b="0" i="1" smtClean="0">
                                        <a:solidFill>
                                          <a:schemeClr val="tx1">
                                            <a:lumMod val="85000"/>
                                            <a:lumOff val="15000"/>
                                          </a:schemeClr>
                                        </a:solidFill>
                                        <a:latin typeface="Cambria Math" panose="02040503050406030204" pitchFamily="18" charset="0"/>
                                      </a:rPr>
                                      <m:t>𝑁</m:t>
                                    </m:r>
                                  </m:num>
                                  <m:den>
                                    <m:r>
                                      <a:rPr lang="it-IT" sz="1600" b="0" i="1" smtClean="0">
                                        <a:solidFill>
                                          <a:schemeClr val="tx1">
                                            <a:lumMod val="85000"/>
                                            <a:lumOff val="15000"/>
                                          </a:schemeClr>
                                        </a:solidFill>
                                        <a:latin typeface="Cambria Math" panose="02040503050406030204" pitchFamily="18" charset="0"/>
                                      </a:rPr>
                                      <m:t>𝑚</m:t>
                                    </m:r>
                                  </m:den>
                                </m:f>
                              </m:oMath>
                            </m:oMathPara>
                          </a14:m>
                          <a:endParaRPr lang="it-IT" sz="160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9012218"/>
                      </a:ext>
                    </a:extLst>
                  </a:tr>
                  <a:tr h="235355">
                    <a:tc>
                      <a:txBody>
                        <a:bodyPr/>
                        <a:lstStyle/>
                        <a:p>
                          <a:pPr algn="ctr"/>
                          <a:r>
                            <a:rPr lang="it-IT" sz="1600" dirty="0">
                              <a:solidFill>
                                <a:schemeClr val="tx1">
                                  <a:lumMod val="85000"/>
                                  <a:lumOff val="15000"/>
                                </a:schemeClr>
                              </a:solidFill>
                              <a:latin typeface="Frutiger" panose="020B0500000000000000" pitchFamily="34" charset="0"/>
                            </a:rPr>
                            <a:t>Fault det. </a:t>
                          </a:r>
                          <a:r>
                            <a:rPr lang="it-IT" sz="1600" dirty="0" err="1">
                              <a:solidFill>
                                <a:schemeClr val="tx1">
                                  <a:lumMod val="85000"/>
                                  <a:lumOff val="15000"/>
                                </a:schemeClr>
                              </a:solidFill>
                              <a:latin typeface="Frutiger" panose="020B0500000000000000" pitchFamily="34" charset="0"/>
                            </a:rPr>
                            <a:t>period</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it-IT" sz="1600" b="0" i="1" smtClean="0">
                                        <a:solidFill>
                                          <a:schemeClr val="tx1">
                                            <a:lumMod val="85000"/>
                                            <a:lumOff val="15000"/>
                                          </a:schemeClr>
                                        </a:solidFill>
                                        <a:latin typeface="Cambria Math" panose="02040503050406030204" pitchFamily="18" charset="0"/>
                                      </a:rPr>
                                    </m:ctrlPr>
                                  </m:sSupPr>
                                  <m:e>
                                    <m:r>
                                      <a:rPr lang="it-IT" sz="1600" b="0" i="1" smtClean="0">
                                        <a:solidFill>
                                          <a:schemeClr val="tx1">
                                            <a:lumMod val="85000"/>
                                            <a:lumOff val="15000"/>
                                          </a:schemeClr>
                                        </a:solidFill>
                                        <a:latin typeface="Cambria Math" panose="02040503050406030204" pitchFamily="18" charset="0"/>
                                      </a:rPr>
                                      <m:t>𝜏</m:t>
                                    </m:r>
                                  </m:e>
                                  <m:sup>
                                    <m:r>
                                      <a:rPr lang="it-IT" sz="1600" b="0" i="1" smtClean="0">
                                        <a:solidFill>
                                          <a:schemeClr val="tx1">
                                            <a:lumMod val="85000"/>
                                            <a:lumOff val="15000"/>
                                          </a:schemeClr>
                                        </a:solidFill>
                                        <a:latin typeface="Cambria Math" panose="02040503050406030204" pitchFamily="18" charset="0"/>
                                      </a:rPr>
                                      <m:t>⋆</m:t>
                                    </m:r>
                                  </m:sup>
                                </m:sSup>
                              </m:oMath>
                            </m:oMathPara>
                          </a14:m>
                          <a:endParaRPr lang="it-IT" sz="160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it-IT" sz="1600" b="0" i="1" smtClean="0">
                                    <a:solidFill>
                                      <a:schemeClr val="tx1">
                                        <a:lumMod val="85000"/>
                                        <a:lumOff val="15000"/>
                                      </a:schemeClr>
                                    </a:solidFill>
                                    <a:latin typeface="Cambria Math" panose="02040503050406030204" pitchFamily="18" charset="0"/>
                                  </a:rPr>
                                  <m:t>2 </m:t>
                                </m:r>
                                <m:r>
                                  <a:rPr lang="it-IT" sz="1600" b="0" i="1" smtClean="0">
                                    <a:solidFill>
                                      <a:schemeClr val="tx1">
                                        <a:lumMod val="85000"/>
                                        <a:lumOff val="15000"/>
                                      </a:schemeClr>
                                    </a:solidFill>
                                    <a:latin typeface="Cambria Math" panose="02040503050406030204" pitchFamily="18" charset="0"/>
                                  </a:rPr>
                                  <m:t>𝑠</m:t>
                                </m:r>
                              </m:oMath>
                            </m:oMathPara>
                          </a14:m>
                          <a:endParaRPr lang="it-IT" sz="1600" dirty="0">
                            <a:solidFill>
                              <a:schemeClr val="tx1">
                                <a:lumMod val="85000"/>
                                <a:lumOff val="1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92506"/>
                      </a:ext>
                    </a:extLst>
                  </a:tr>
                </a:tbl>
              </a:graphicData>
            </a:graphic>
          </p:graphicFrame>
        </mc:Choice>
        <mc:Fallback xmlns="">
          <p:graphicFrame>
            <p:nvGraphicFramePr>
              <p:cNvPr id="69" name="Tabella 68">
                <a:extLst>
                  <a:ext uri="{FF2B5EF4-FFF2-40B4-BE49-F238E27FC236}">
                    <a16:creationId xmlns:a16="http://schemas.microsoft.com/office/drawing/2014/main" id="{ED90643F-6964-B6A9-0FA6-00CB7AB55A37}"/>
                  </a:ext>
                </a:extLst>
              </p:cNvPr>
              <p:cNvGraphicFramePr>
                <a:graphicFrameLocks noGrp="1"/>
              </p:cNvGraphicFramePr>
              <p:nvPr>
                <p:extLst>
                  <p:ext uri="{D42A27DB-BD31-4B8C-83A1-F6EECF244321}">
                    <p14:modId xmlns:p14="http://schemas.microsoft.com/office/powerpoint/2010/main" val="1544326398"/>
                  </p:ext>
                </p:extLst>
              </p:nvPr>
            </p:nvGraphicFramePr>
            <p:xfrm>
              <a:off x="838200" y="3891973"/>
              <a:ext cx="3984336" cy="2149518"/>
            </p:xfrm>
            <a:graphic>
              <a:graphicData uri="http://schemas.openxmlformats.org/drawingml/2006/table">
                <a:tbl>
                  <a:tblPr firstRow="1" bandRow="1">
                    <a:effectLst/>
                    <a:tableStyleId>{5C22544A-7EE6-4342-B048-85BDC9FD1C3A}</a:tableStyleId>
                  </a:tblPr>
                  <a:tblGrid>
                    <a:gridCol w="1725930">
                      <a:extLst>
                        <a:ext uri="{9D8B030D-6E8A-4147-A177-3AD203B41FA5}">
                          <a16:colId xmlns:a16="http://schemas.microsoft.com/office/drawing/2014/main" val="4247357781"/>
                        </a:ext>
                      </a:extLst>
                    </a:gridCol>
                    <a:gridCol w="1014730">
                      <a:extLst>
                        <a:ext uri="{9D8B030D-6E8A-4147-A177-3AD203B41FA5}">
                          <a16:colId xmlns:a16="http://schemas.microsoft.com/office/drawing/2014/main" val="763072029"/>
                        </a:ext>
                      </a:extLst>
                    </a:gridCol>
                    <a:gridCol w="1243676">
                      <a:extLst>
                        <a:ext uri="{9D8B030D-6E8A-4147-A177-3AD203B41FA5}">
                          <a16:colId xmlns:a16="http://schemas.microsoft.com/office/drawing/2014/main" val="2779618184"/>
                        </a:ext>
                      </a:extLst>
                    </a:gridCol>
                  </a:tblGrid>
                  <a:tr h="382948">
                    <a:tc>
                      <a:txBody>
                        <a:bodyPr/>
                        <a:lstStyle/>
                        <a:p>
                          <a:pPr algn="ctr"/>
                          <a:r>
                            <a:rPr lang="it-IT" sz="1800" dirty="0" err="1">
                              <a:latin typeface="Frutiger" panose="020B0500000000000000" pitchFamily="34" charset="0"/>
                            </a:rPr>
                            <a:t>Parameter</a:t>
                          </a:r>
                          <a:endParaRPr lang="it-IT" sz="1800" dirty="0">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433"/>
                        </a:solidFill>
                      </a:tcPr>
                    </a:tc>
                    <a:tc>
                      <a:txBody>
                        <a:bodyPr/>
                        <a:lstStyle/>
                        <a:p>
                          <a:pPr algn="ctr"/>
                          <a:r>
                            <a:rPr lang="it-IT" sz="1800" dirty="0">
                              <a:latin typeface="Frutiger" panose="020B0500000000000000" pitchFamily="34" charset="0"/>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433"/>
                        </a:solidFill>
                      </a:tcPr>
                    </a:tc>
                    <a:tc>
                      <a:txBody>
                        <a:bodyPr/>
                        <a:lstStyle/>
                        <a:p>
                          <a:pPr algn="ctr"/>
                          <a:r>
                            <a:rPr lang="it-IT" sz="1800" dirty="0">
                              <a:latin typeface="Frutiger" panose="020B0500000000000000" pitchFamily="34" charset="0"/>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433"/>
                        </a:solidFill>
                      </a:tcPr>
                    </a:tc>
                    <a:extLst>
                      <a:ext uri="{0D108BD9-81ED-4DB2-BD59-A6C34878D82A}">
                        <a16:rowId xmlns:a16="http://schemas.microsoft.com/office/drawing/2014/main" val="1865128428"/>
                      </a:ext>
                    </a:extLst>
                  </a:tr>
                  <a:tr h="335280">
                    <a:tc>
                      <a:txBody>
                        <a:bodyPr/>
                        <a:lstStyle/>
                        <a:p>
                          <a:pPr algn="ctr"/>
                          <a:r>
                            <a:rPr lang="it-IT" sz="1600" dirty="0">
                              <a:solidFill>
                                <a:schemeClr val="tx1">
                                  <a:lumMod val="85000"/>
                                  <a:lumOff val="15000"/>
                                </a:schemeClr>
                              </a:solidFill>
                              <a:latin typeface="Frutiger" panose="020B0500000000000000" pitchFamily="34" charset="0"/>
                            </a:rPr>
                            <a:t> Mass </a:t>
                          </a:r>
                          <a:r>
                            <a:rPr lang="it-IT" sz="1600" dirty="0" err="1">
                              <a:solidFill>
                                <a:schemeClr val="tx1">
                                  <a:lumMod val="85000"/>
                                  <a:lumOff val="15000"/>
                                </a:schemeClr>
                              </a:solidFill>
                              <a:latin typeface="Frutiger" panose="020B0500000000000000" pitchFamily="34" charset="0"/>
                            </a:rPr>
                            <a:t>matrix</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70659" t="-121818" r="-123353" b="-450909"/>
                          </a:stretch>
                        </a:blip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221569" t="-121818" r="-980" b="-450909"/>
                          </a:stretch>
                        </a:blipFill>
                      </a:tcPr>
                    </a:tc>
                    <a:extLst>
                      <a:ext uri="{0D108BD9-81ED-4DB2-BD59-A6C34878D82A}">
                        <a16:rowId xmlns:a16="http://schemas.microsoft.com/office/drawing/2014/main" val="2569857043"/>
                      </a:ext>
                    </a:extLst>
                  </a:tr>
                  <a:tr h="548005">
                    <a:tc>
                      <a:txBody>
                        <a:bodyPr/>
                        <a:lstStyle/>
                        <a:p>
                          <a:pPr algn="ctr"/>
                          <a:r>
                            <a:rPr lang="it-IT" sz="1600" dirty="0">
                              <a:solidFill>
                                <a:schemeClr val="tx1">
                                  <a:lumMod val="85000"/>
                                  <a:lumOff val="15000"/>
                                </a:schemeClr>
                              </a:solidFill>
                              <a:latin typeface="Frutiger" panose="020B0500000000000000" pitchFamily="34" charset="0"/>
                            </a:rPr>
                            <a:t>Damping </a:t>
                          </a:r>
                          <a:r>
                            <a:rPr lang="it-IT" sz="1600" dirty="0" err="1">
                              <a:solidFill>
                                <a:schemeClr val="tx1">
                                  <a:lumMod val="85000"/>
                                  <a:lumOff val="15000"/>
                                </a:schemeClr>
                              </a:solidFill>
                              <a:latin typeface="Frutiger" panose="020B0500000000000000" pitchFamily="34" charset="0"/>
                            </a:rPr>
                            <a:t>matrix</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70659" t="-134066" r="-123353" b="-172527"/>
                          </a:stretch>
                        </a:blip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221569" t="-134066" r="-980" b="-172527"/>
                          </a:stretch>
                        </a:blipFill>
                      </a:tcPr>
                    </a:tc>
                    <a:extLst>
                      <a:ext uri="{0D108BD9-81ED-4DB2-BD59-A6C34878D82A}">
                        <a16:rowId xmlns:a16="http://schemas.microsoft.com/office/drawing/2014/main" val="611286729"/>
                      </a:ext>
                    </a:extLst>
                  </a:tr>
                  <a:tr h="548005">
                    <a:tc>
                      <a:txBody>
                        <a:bodyPr/>
                        <a:lstStyle/>
                        <a:p>
                          <a:pPr algn="ctr"/>
                          <a:r>
                            <a:rPr lang="it-IT" sz="1600" dirty="0" err="1">
                              <a:solidFill>
                                <a:schemeClr val="tx1">
                                  <a:lumMod val="85000"/>
                                  <a:lumOff val="15000"/>
                                </a:schemeClr>
                              </a:solidFill>
                              <a:latin typeface="Frutiger" panose="020B0500000000000000" pitchFamily="34" charset="0"/>
                            </a:rPr>
                            <a:t>Stiffness</a:t>
                          </a:r>
                          <a:r>
                            <a:rPr lang="it-IT" sz="1600" dirty="0">
                              <a:solidFill>
                                <a:schemeClr val="tx1">
                                  <a:lumMod val="85000"/>
                                  <a:lumOff val="15000"/>
                                </a:schemeClr>
                              </a:solidFill>
                              <a:latin typeface="Frutiger" panose="020B0500000000000000" pitchFamily="34" charset="0"/>
                            </a:rPr>
                            <a:t> </a:t>
                          </a:r>
                          <a:r>
                            <a:rPr lang="it-IT" sz="1600" dirty="0" err="1">
                              <a:solidFill>
                                <a:schemeClr val="tx1">
                                  <a:lumMod val="85000"/>
                                  <a:lumOff val="15000"/>
                                </a:schemeClr>
                              </a:solidFill>
                              <a:latin typeface="Frutiger" panose="020B0500000000000000" pitchFamily="34" charset="0"/>
                            </a:rPr>
                            <a:t>matrix</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70659" t="-236667" r="-123353" b="-74444"/>
                          </a:stretch>
                        </a:blip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221569" t="-236667" r="-980" b="-74444"/>
                          </a:stretch>
                        </a:blipFill>
                      </a:tcPr>
                    </a:tc>
                    <a:extLst>
                      <a:ext uri="{0D108BD9-81ED-4DB2-BD59-A6C34878D82A}">
                        <a16:rowId xmlns:a16="http://schemas.microsoft.com/office/drawing/2014/main" val="2529012218"/>
                      </a:ext>
                    </a:extLst>
                  </a:tr>
                  <a:tr h="335280">
                    <a:tc>
                      <a:txBody>
                        <a:bodyPr/>
                        <a:lstStyle/>
                        <a:p>
                          <a:pPr algn="ctr"/>
                          <a:r>
                            <a:rPr lang="it-IT" sz="1600" dirty="0">
                              <a:solidFill>
                                <a:schemeClr val="tx1">
                                  <a:lumMod val="85000"/>
                                  <a:lumOff val="15000"/>
                                </a:schemeClr>
                              </a:solidFill>
                              <a:latin typeface="Frutiger" panose="020B0500000000000000" pitchFamily="34" charset="0"/>
                            </a:rPr>
                            <a:t>Fault det. </a:t>
                          </a:r>
                          <a:r>
                            <a:rPr lang="it-IT" sz="1600" dirty="0" err="1">
                              <a:solidFill>
                                <a:schemeClr val="tx1">
                                  <a:lumMod val="85000"/>
                                  <a:lumOff val="15000"/>
                                </a:schemeClr>
                              </a:solidFill>
                              <a:latin typeface="Frutiger" panose="020B0500000000000000" pitchFamily="34" charset="0"/>
                            </a:rPr>
                            <a:t>period</a:t>
                          </a:r>
                          <a:endParaRPr lang="it-IT" sz="1600" dirty="0">
                            <a:solidFill>
                              <a:schemeClr val="tx1">
                                <a:lumMod val="85000"/>
                                <a:lumOff val="15000"/>
                              </a:schemeClr>
                            </a:solidFill>
                            <a:latin typeface="Frutiger"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70659" t="-550909" r="-123353" b="-21818"/>
                          </a:stretch>
                        </a:blipFill>
                      </a:tcPr>
                    </a:tc>
                    <a:tc>
                      <a:txBody>
                        <a:bodyPr/>
                        <a:lstStyle/>
                        <a:p>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221569" t="-550909" r="-980" b="-21818"/>
                          </a:stretch>
                        </a:blipFill>
                      </a:tcPr>
                    </a:tc>
                    <a:extLst>
                      <a:ext uri="{0D108BD9-81ED-4DB2-BD59-A6C34878D82A}">
                        <a16:rowId xmlns:a16="http://schemas.microsoft.com/office/drawing/2014/main" val="91492506"/>
                      </a:ext>
                    </a:extLst>
                  </a:tr>
                </a:tbl>
              </a:graphicData>
            </a:graphic>
          </p:graphicFrame>
        </mc:Fallback>
      </mc:AlternateContent>
      <p:sp>
        <p:nvSpPr>
          <p:cNvPr id="70" name="Segnaposto contenuto 2">
            <a:extLst>
              <a:ext uri="{FF2B5EF4-FFF2-40B4-BE49-F238E27FC236}">
                <a16:creationId xmlns:a16="http://schemas.microsoft.com/office/drawing/2014/main" id="{CD949691-5B63-844B-8B0E-53322E48996D}"/>
              </a:ext>
            </a:extLst>
          </p:cNvPr>
          <p:cNvSpPr txBox="1">
            <a:spLocks/>
          </p:cNvSpPr>
          <p:nvPr/>
        </p:nvSpPr>
        <p:spPr>
          <a:xfrm>
            <a:off x="354174" y="4848438"/>
            <a:ext cx="6602755" cy="3824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dirty="0">
              <a:solidFill>
                <a:schemeClr val="tx1">
                  <a:lumMod val="85000"/>
                  <a:lumOff val="15000"/>
                </a:schemeClr>
              </a:solidFill>
              <a:latin typeface="Frutiger" panose="020B0500000000000000" pitchFamily="34" charset="0"/>
            </a:endParaRPr>
          </a:p>
          <a:p>
            <a:pPr marL="0" indent="0" algn="just">
              <a:buNone/>
            </a:pPr>
            <a:endParaRPr lang="en-US" sz="2000" dirty="0">
              <a:solidFill>
                <a:schemeClr val="tx1">
                  <a:lumMod val="85000"/>
                  <a:lumOff val="15000"/>
                </a:schemeClr>
              </a:solidFill>
              <a:latin typeface="Frutiger" panose="020B0500000000000000" pitchFamily="34" charset="0"/>
            </a:endParaRPr>
          </a:p>
          <a:p>
            <a:pPr marL="0" indent="0">
              <a:buNone/>
            </a:pPr>
            <a:endParaRPr lang="en-US" sz="2000" dirty="0">
              <a:latin typeface="Frutiger" panose="020B0500000000000000" pitchFamily="34" charset="0"/>
            </a:endParaRPr>
          </a:p>
        </p:txBody>
      </p:sp>
      <p:sp>
        <p:nvSpPr>
          <p:cNvPr id="73" name="CasellaDiTesto 72">
            <a:extLst>
              <a:ext uri="{FF2B5EF4-FFF2-40B4-BE49-F238E27FC236}">
                <a16:creationId xmlns:a16="http://schemas.microsoft.com/office/drawing/2014/main" id="{77E64BC5-0128-D904-C135-4B89D3EC7A67}"/>
              </a:ext>
            </a:extLst>
          </p:cNvPr>
          <p:cNvSpPr txBox="1"/>
          <p:nvPr/>
        </p:nvSpPr>
        <p:spPr>
          <a:xfrm>
            <a:off x="9133317" y="5343512"/>
            <a:ext cx="308098" cy="369332"/>
          </a:xfrm>
          <a:prstGeom prst="rect">
            <a:avLst/>
          </a:prstGeom>
          <a:noFill/>
        </p:spPr>
        <p:txBody>
          <a:bodyPr wrap="none" rtlCol="0">
            <a:spAutoFit/>
          </a:bodyPr>
          <a:lstStyle/>
          <a:p>
            <a:r>
              <a:rPr lang="it-IT" dirty="0">
                <a:solidFill>
                  <a:schemeClr val="tx1">
                    <a:lumMod val="85000"/>
                    <a:lumOff val="15000"/>
                  </a:schemeClr>
                </a:solidFill>
              </a:rPr>
              <a:t>1</a:t>
            </a:r>
          </a:p>
        </p:txBody>
      </p:sp>
      <p:sp>
        <p:nvSpPr>
          <p:cNvPr id="74" name="CasellaDiTesto 73">
            <a:extLst>
              <a:ext uri="{FF2B5EF4-FFF2-40B4-BE49-F238E27FC236}">
                <a16:creationId xmlns:a16="http://schemas.microsoft.com/office/drawing/2014/main" id="{01819F9D-E5E1-BF9C-0B08-4663607BA23C}"/>
              </a:ext>
            </a:extLst>
          </p:cNvPr>
          <p:cNvSpPr txBox="1"/>
          <p:nvPr/>
        </p:nvSpPr>
        <p:spPr>
          <a:xfrm>
            <a:off x="10800926" y="5343966"/>
            <a:ext cx="308098" cy="369332"/>
          </a:xfrm>
          <a:prstGeom prst="rect">
            <a:avLst/>
          </a:prstGeom>
          <a:noFill/>
        </p:spPr>
        <p:txBody>
          <a:bodyPr wrap="none" rtlCol="0">
            <a:spAutoFit/>
          </a:bodyPr>
          <a:lstStyle/>
          <a:p>
            <a:r>
              <a:rPr lang="it-IT" dirty="0">
                <a:solidFill>
                  <a:schemeClr val="tx1">
                    <a:lumMod val="85000"/>
                    <a:lumOff val="15000"/>
                  </a:schemeClr>
                </a:solidFill>
              </a:rPr>
              <a:t>2</a:t>
            </a:r>
          </a:p>
        </p:txBody>
      </p:sp>
      <p:sp>
        <p:nvSpPr>
          <p:cNvPr id="75" name="CasellaDiTesto 74">
            <a:extLst>
              <a:ext uri="{FF2B5EF4-FFF2-40B4-BE49-F238E27FC236}">
                <a16:creationId xmlns:a16="http://schemas.microsoft.com/office/drawing/2014/main" id="{CA4EEC46-2BCB-377F-3FA5-26B48CDB3109}"/>
              </a:ext>
            </a:extLst>
          </p:cNvPr>
          <p:cNvSpPr txBox="1"/>
          <p:nvPr/>
        </p:nvSpPr>
        <p:spPr>
          <a:xfrm>
            <a:off x="10800926" y="3688415"/>
            <a:ext cx="308098" cy="369332"/>
          </a:xfrm>
          <a:prstGeom prst="rect">
            <a:avLst/>
          </a:prstGeom>
          <a:noFill/>
        </p:spPr>
        <p:txBody>
          <a:bodyPr wrap="none" rtlCol="0">
            <a:spAutoFit/>
          </a:bodyPr>
          <a:lstStyle/>
          <a:p>
            <a:r>
              <a:rPr lang="it-IT" dirty="0">
                <a:solidFill>
                  <a:schemeClr val="tx1">
                    <a:lumMod val="85000"/>
                    <a:lumOff val="15000"/>
                  </a:schemeClr>
                </a:solidFill>
              </a:rPr>
              <a:t>3</a:t>
            </a:r>
          </a:p>
        </p:txBody>
      </p:sp>
      <p:sp>
        <p:nvSpPr>
          <p:cNvPr id="76" name="CasellaDiTesto 75">
            <a:extLst>
              <a:ext uri="{FF2B5EF4-FFF2-40B4-BE49-F238E27FC236}">
                <a16:creationId xmlns:a16="http://schemas.microsoft.com/office/drawing/2014/main" id="{DFD7A3D5-7668-1FAB-5A9D-B7D2DBA99305}"/>
              </a:ext>
            </a:extLst>
          </p:cNvPr>
          <p:cNvSpPr txBox="1"/>
          <p:nvPr/>
        </p:nvSpPr>
        <p:spPr>
          <a:xfrm>
            <a:off x="9134296" y="3688415"/>
            <a:ext cx="308098" cy="369332"/>
          </a:xfrm>
          <a:prstGeom prst="rect">
            <a:avLst/>
          </a:prstGeom>
          <a:noFill/>
        </p:spPr>
        <p:txBody>
          <a:bodyPr wrap="none" rtlCol="0">
            <a:spAutoFit/>
          </a:bodyPr>
          <a:lstStyle/>
          <a:p>
            <a:r>
              <a:rPr lang="it-IT" dirty="0">
                <a:solidFill>
                  <a:schemeClr val="tx1">
                    <a:lumMod val="85000"/>
                    <a:lumOff val="15000"/>
                  </a:schemeClr>
                </a:solidFill>
              </a:rPr>
              <a:t>4</a:t>
            </a:r>
          </a:p>
        </p:txBody>
      </p:sp>
    </p:spTree>
    <p:extLst>
      <p:ext uri="{BB962C8B-B14F-4D97-AF65-F5344CB8AC3E}">
        <p14:creationId xmlns:p14="http://schemas.microsoft.com/office/powerpoint/2010/main" val="365719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Run</a:t>
            </a:r>
            <a:r>
              <a:rPr lang="it-IT" sz="3600" b="1" dirty="0">
                <a:solidFill>
                  <a:srgbClr val="822433"/>
                </a:solidFill>
                <a:latin typeface="Frutiger" panose="020B0500000000000000" pitchFamily="34" charset="0"/>
              </a:rPr>
              <a:t> #1</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4 </a:t>
            </a:r>
            <a:r>
              <a:rPr lang="it-IT" sz="1800" b="1" dirty="0" err="1">
                <a:solidFill>
                  <a:srgbClr val="822433"/>
                </a:solidFill>
                <a:latin typeface="Frutiger" panose="020B0500000000000000" pitchFamily="34" charset="0"/>
                <a:cs typeface="Arial" panose="020B0604020202020204" pitchFamily="34" charset="0"/>
              </a:rPr>
              <a:t>Simulations</a:t>
            </a:r>
            <a:endParaRPr lang="it-IT" sz="1800" b="1" dirty="0">
              <a:solidFill>
                <a:srgbClr val="822433"/>
              </a:solidFill>
              <a:latin typeface="Frutiger" panose="020B0500000000000000" pitchFamily="34" charset="0"/>
              <a:cs typeface="Arial" panose="020B0604020202020204" pitchFamily="34" charset="0"/>
            </a:endParaRP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19</a:t>
            </a:fld>
            <a:endParaRPr lang="it-IT"/>
          </a:p>
        </p:txBody>
      </p:sp>
      <p:pic>
        <p:nvPicPr>
          <p:cNvPr id="6" name="ener_fault">
            <a:hlinkClick r:id="" action="ppaction://media"/>
            <a:extLst>
              <a:ext uri="{FF2B5EF4-FFF2-40B4-BE49-F238E27FC236}">
                <a16:creationId xmlns:a16="http://schemas.microsoft.com/office/drawing/2014/main" id="{76F6F7C2-1731-E0FF-A752-4B319FDF4C19}"/>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023263" y="2312019"/>
            <a:ext cx="4829923" cy="3865656"/>
          </a:xfrm>
          <a:prstGeom prst="rect">
            <a:avLst/>
          </a:prstGeom>
        </p:spPr>
      </p:pic>
      <p:pic>
        <p:nvPicPr>
          <p:cNvPr id="7" name="traj_fault">
            <a:hlinkClick r:id="" action="ppaction://media"/>
            <a:extLst>
              <a:ext uri="{FF2B5EF4-FFF2-40B4-BE49-F238E27FC236}">
                <a16:creationId xmlns:a16="http://schemas.microsoft.com/office/drawing/2014/main" id="{2C27D523-2117-3F17-5A24-E512F856E383}"/>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1193340" y="2312019"/>
            <a:ext cx="4829923" cy="3865656"/>
          </a:xfrm>
          <a:prstGeom prst="rect">
            <a:avLst/>
          </a:prstGeom>
        </p:spPr>
      </p:pic>
      <p:pic>
        <p:nvPicPr>
          <p:cNvPr id="14" name="Immagine 13" descr="Immagine che contiene testo, linea, Diagramma, diagramma&#10;&#10;Descrizione generata automaticamente">
            <a:extLst>
              <a:ext uri="{FF2B5EF4-FFF2-40B4-BE49-F238E27FC236}">
                <a16:creationId xmlns:a16="http://schemas.microsoft.com/office/drawing/2014/main" id="{6432EC26-1EE7-B6DD-C1A4-C63CE8512C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8301" y="2312019"/>
            <a:ext cx="4829922" cy="3865999"/>
          </a:xfrm>
          <a:prstGeom prst="rect">
            <a:avLst/>
          </a:prstGeom>
        </p:spPr>
      </p:pic>
      <p:sp>
        <p:nvSpPr>
          <p:cNvPr id="15" name="Rettangolo 14">
            <a:extLst>
              <a:ext uri="{FF2B5EF4-FFF2-40B4-BE49-F238E27FC236}">
                <a16:creationId xmlns:a16="http://schemas.microsoft.com/office/drawing/2014/main" id="{84108558-BE22-8E1F-C6C2-65EEF083424A}"/>
              </a:ext>
            </a:extLst>
          </p:cNvPr>
          <p:cNvSpPr/>
          <p:nvPr/>
        </p:nvSpPr>
        <p:spPr>
          <a:xfrm>
            <a:off x="4153442" y="2202779"/>
            <a:ext cx="1549400" cy="381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6C35F3DB-86DC-EF2B-175C-A99AE3DE6D3F}"/>
                  </a:ext>
                </a:extLst>
              </p:cNvPr>
              <p:cNvSpPr txBox="1"/>
              <p:nvPr/>
            </p:nvSpPr>
            <p:spPr>
              <a:xfrm>
                <a:off x="3578132" y="1611068"/>
                <a:ext cx="5032468" cy="646331"/>
              </a:xfrm>
              <a:prstGeom prst="rect">
                <a:avLst/>
              </a:prstGeom>
              <a:noFill/>
            </p:spPr>
            <p:txBody>
              <a:bodyPr wrap="none" rtlCol="0">
                <a:spAutoFit/>
              </a:bodyPr>
              <a:lstStyle/>
              <a:p>
                <a:pPr algn="ctr"/>
                <a:r>
                  <a:rPr lang="it-IT" dirty="0"/>
                  <a:t>agent </a:t>
                </a:r>
                <a14:m>
                  <m:oMath xmlns:m="http://schemas.openxmlformats.org/officeDocument/2006/math">
                    <m:r>
                      <a:rPr lang="it-IT" i="1" dirty="0" smtClean="0">
                        <a:latin typeface="Cambria Math" panose="02040503050406030204" pitchFamily="18" charset="0"/>
                      </a:rPr>
                      <m:t>2</m:t>
                    </m:r>
                  </m:oMath>
                </a14:m>
                <a:r>
                  <a:rPr lang="it-IT" dirty="0"/>
                  <a:t> </a:t>
                </a:r>
                <a:r>
                  <a:rPr lang="it-IT" dirty="0" err="1"/>
                  <a:t>loses</a:t>
                </a:r>
                <a:r>
                  <a:rPr lang="it-IT" dirty="0"/>
                  <a:t> </a:t>
                </a:r>
                <a14:m>
                  <m:oMath xmlns:m="http://schemas.openxmlformats.org/officeDocument/2006/math">
                    <m:r>
                      <a:rPr lang="it-IT" i="1" dirty="0" smtClean="0">
                        <a:latin typeface="Cambria Math" panose="02040503050406030204" pitchFamily="18" charset="0"/>
                      </a:rPr>
                      <m:t>95% </m:t>
                    </m:r>
                  </m:oMath>
                </a14:m>
                <a:r>
                  <a:rPr lang="it-IT" dirty="0"/>
                  <a:t>of the control action </a:t>
                </a:r>
                <a:r>
                  <a:rPr lang="it-IT" dirty="0" err="1"/>
                  <a:t>at</a:t>
                </a:r>
                <a:r>
                  <a:rPr lang="it-IT" dirty="0"/>
                  <a:t> </a:t>
                </a:r>
                <a14:m>
                  <m:oMath xmlns:m="http://schemas.openxmlformats.org/officeDocument/2006/math">
                    <m:r>
                      <a:rPr lang="it-IT" i="1" dirty="0" smtClean="0">
                        <a:latin typeface="Cambria Math" panose="02040503050406030204" pitchFamily="18" charset="0"/>
                      </a:rPr>
                      <m:t>𝑡</m:t>
                    </m:r>
                    <m:r>
                      <a:rPr lang="it-IT" i="1" dirty="0" smtClean="0">
                        <a:latin typeface="Cambria Math" panose="02040503050406030204" pitchFamily="18" charset="0"/>
                      </a:rPr>
                      <m:t>=4</m:t>
                    </m:r>
                    <m:r>
                      <a:rPr lang="it-IT" i="1" dirty="0" smtClean="0">
                        <a:latin typeface="Cambria Math" panose="02040503050406030204" pitchFamily="18" charset="0"/>
                      </a:rPr>
                      <m:t>𝑠</m:t>
                    </m:r>
                    <m:r>
                      <a:rPr lang="it-IT" i="1" dirty="0" smtClean="0">
                        <a:latin typeface="Cambria Math" panose="02040503050406030204" pitchFamily="18" charset="0"/>
                      </a:rPr>
                      <m:t> </m:t>
                    </m:r>
                  </m:oMath>
                </a14:m>
                <a:endParaRPr lang="it-IT" dirty="0"/>
              </a:p>
              <a:p>
                <a:pPr algn="ctr"/>
                <a:r>
                  <a:rPr lang="it-IT" dirty="0"/>
                  <a:t>after </a:t>
                </a:r>
                <a:r>
                  <a:rPr lang="it-IT" dirty="0" err="1"/>
                  <a:t>disconnection</a:t>
                </a:r>
                <a:r>
                  <a:rPr lang="it-IT" dirty="0"/>
                  <a:t>, </a:t>
                </a:r>
                <a:r>
                  <a:rPr lang="it-IT" dirty="0" err="1"/>
                  <a:t>it</a:t>
                </a:r>
                <a:r>
                  <a:rPr lang="it-IT" dirty="0"/>
                  <a:t> </a:t>
                </a:r>
                <a:r>
                  <a:rPr lang="it-IT" dirty="0" err="1"/>
                  <a:t>is</a:t>
                </a:r>
                <a:r>
                  <a:rPr lang="it-IT" dirty="0"/>
                  <a:t> </a:t>
                </a:r>
                <a:r>
                  <a:rPr lang="it-IT" dirty="0" err="1"/>
                  <a:t>shut</a:t>
                </a:r>
                <a:r>
                  <a:rPr lang="it-IT" dirty="0"/>
                  <a:t> down</a:t>
                </a:r>
              </a:p>
            </p:txBody>
          </p:sp>
        </mc:Choice>
        <mc:Fallback xmlns="">
          <p:sp>
            <p:nvSpPr>
              <p:cNvPr id="16" name="CasellaDiTesto 15">
                <a:extLst>
                  <a:ext uri="{FF2B5EF4-FFF2-40B4-BE49-F238E27FC236}">
                    <a16:creationId xmlns:a16="http://schemas.microsoft.com/office/drawing/2014/main" id="{6C35F3DB-86DC-EF2B-175C-A99AE3DE6D3F}"/>
                  </a:ext>
                </a:extLst>
              </p:cNvPr>
              <p:cNvSpPr txBox="1">
                <a:spLocks noRot="1" noChangeAspect="1" noMove="1" noResize="1" noEditPoints="1" noAdjustHandles="1" noChangeArrowheads="1" noChangeShapeType="1" noTextEdit="1"/>
              </p:cNvSpPr>
              <p:nvPr/>
            </p:nvSpPr>
            <p:spPr>
              <a:xfrm>
                <a:off x="3578132" y="1611068"/>
                <a:ext cx="5032468" cy="646331"/>
              </a:xfrm>
              <a:prstGeom prst="rect">
                <a:avLst/>
              </a:prstGeom>
              <a:blipFill>
                <a:blip r:embed="rId11"/>
                <a:stretch>
                  <a:fillRect l="-484" t="-3774" b="-15094"/>
                </a:stretch>
              </a:blipFill>
            </p:spPr>
            <p:txBody>
              <a:bodyPr/>
              <a:lstStyle/>
              <a:p>
                <a:r>
                  <a:rPr lang="it-IT">
                    <a:noFill/>
                  </a:rPr>
                  <a:t> </a:t>
                </a:r>
              </a:p>
            </p:txBody>
          </p:sp>
        </mc:Fallback>
      </mc:AlternateContent>
    </p:spTree>
    <p:extLst>
      <p:ext uri="{BB962C8B-B14F-4D97-AF65-F5344CB8AC3E}">
        <p14:creationId xmlns:p14="http://schemas.microsoft.com/office/powerpoint/2010/main" val="292002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8" fill="hold"/>
                                        <p:tgtEl>
                                          <p:spTgt spid="6"/>
                                        </p:tgtEl>
                                      </p:cBhvr>
                                    </p:cmd>
                                  </p:childTnLst>
                                </p:cTn>
                              </p:par>
                              <p:par>
                                <p:cTn id="7" presetID="1" presetClass="mediacall" presetSubtype="0" fill="hold" nodeType="withEffect">
                                  <p:stCondLst>
                                    <p:cond delay="0"/>
                                  </p:stCondLst>
                                  <p:childTnLst>
                                    <p:cmd type="call" cmd="playFrom(0.0)">
                                      <p:cBhvr>
                                        <p:cTn id="8" dur="16708" fill="hold"/>
                                        <p:tgtEl>
                                          <p:spTgt spid="7"/>
                                        </p:tgtEl>
                                      </p:cBhvr>
                                    </p:cmd>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md type="call" cmd="stop">
                                      <p:cBhvr>
                                        <p:cTn id="20" dur="1">
                                          <p:stCondLst>
                                            <p:cond delay="499"/>
                                          </p:stCondLst>
                                        </p:cTn>
                                        <p:tgtEl>
                                          <p:spTgt spid="7"/>
                                        </p:tgtEl>
                                      </p:cBhvr>
                                    </p:cmd>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md type="call" cmd="stop">
                                      <p:cBhvr>
                                        <p:cTn id="24" dur="1">
                                          <p:stCondLst>
                                            <p:cond delay="499"/>
                                          </p:stCondLst>
                                        </p:cTn>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video>
              <p:cMediaNode vol="80000">
                <p:cTn id="26" fill="hold" display="0">
                  <p:stCondLst>
                    <p:cond delay="indefinite"/>
                  </p:stCondLst>
                </p:cTn>
                <p:tgtEl>
                  <p:spTgt spid="7"/>
                </p:tgtEl>
              </p:cMediaNode>
            </p:video>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2243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chemeClr val="bg1"/>
                </a:solidFill>
                <a:latin typeface="Frutiger" panose="020B0500000000000000" pitchFamily="34" charset="0"/>
              </a:rPr>
              <a:t>Table</a:t>
            </a:r>
            <a:r>
              <a:rPr lang="it-IT" sz="3600" b="1" dirty="0">
                <a:solidFill>
                  <a:schemeClr val="bg1"/>
                </a:solidFill>
                <a:latin typeface="Frutiger" panose="020B0500000000000000" pitchFamily="34" charset="0"/>
              </a:rPr>
              <a:t> of </a:t>
            </a:r>
            <a:r>
              <a:rPr lang="it-IT" sz="3600" b="1" dirty="0" err="1">
                <a:solidFill>
                  <a:schemeClr val="bg1"/>
                </a:solidFill>
                <a:latin typeface="Frutiger" panose="020B0500000000000000" pitchFamily="34" charset="0"/>
              </a:rPr>
              <a:t>Contents</a:t>
            </a:r>
            <a:br>
              <a:rPr lang="it-IT" sz="3600" dirty="0">
                <a:solidFill>
                  <a:schemeClr val="bg1"/>
                </a:solidFill>
                <a:latin typeface="Frutiger" panose="020B0500000000000000" pitchFamily="34" charset="0"/>
              </a:rPr>
            </a:br>
            <a:r>
              <a:rPr lang="it-IT" sz="1800" b="1" dirty="0">
                <a:solidFill>
                  <a:schemeClr val="bg1"/>
                </a:solidFill>
                <a:latin typeface="Frutiger" panose="020B0500000000000000" pitchFamily="34" charset="0"/>
              </a:rPr>
              <a:t>1 </a:t>
            </a:r>
            <a:r>
              <a:rPr lang="it-IT" sz="1800" b="1" dirty="0" err="1">
                <a:solidFill>
                  <a:schemeClr val="bg1"/>
                </a:solidFill>
                <a:latin typeface="Frutiger" panose="020B0500000000000000" pitchFamily="34" charset="0"/>
              </a:rPr>
              <a:t>Introduction</a:t>
            </a:r>
            <a:endParaRPr lang="it-IT" sz="1800" b="1" dirty="0">
              <a:solidFill>
                <a:schemeClr val="bg1"/>
              </a:solidFill>
              <a:latin typeface="Frutiger" panose="020B0500000000000000" pitchFamily="34" charset="0"/>
            </a:endParaRPr>
          </a:p>
        </p:txBody>
      </p:sp>
      <p:pic>
        <p:nvPicPr>
          <p:cNvPr id="5" name="Segnaposto contenuto 4" descr="Immagine che contiene logo, simbolo, emblema, Marchio&#10;&#10;Descrizione generata automaticamente">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175327" cy="1399049"/>
          </a:xfrm>
        </p:spPr>
      </p:pic>
      <p:sp>
        <p:nvSpPr>
          <p:cNvPr id="10" name="Segnaposto numero diapositiva 9">
            <a:extLst>
              <a:ext uri="{FF2B5EF4-FFF2-40B4-BE49-F238E27FC236}">
                <a16:creationId xmlns:a16="http://schemas.microsoft.com/office/drawing/2014/main" id="{624F73A2-AFC6-C3DD-7634-53CCE6A3D0CA}"/>
              </a:ext>
            </a:extLst>
          </p:cNvPr>
          <p:cNvSpPr>
            <a:spLocks noGrp="1"/>
          </p:cNvSpPr>
          <p:nvPr>
            <p:ph type="sldNum" sz="quarter" idx="12"/>
          </p:nvPr>
        </p:nvSpPr>
        <p:spPr/>
        <p:txBody>
          <a:bodyPr/>
          <a:lstStyle/>
          <a:p>
            <a:fld id="{532DDF56-7B91-4B01-9C01-9E940BA2BCA3}" type="slidenum">
              <a:rPr lang="it-IT" smtClean="0"/>
              <a:t>2</a:t>
            </a:fld>
            <a:endParaRPr lang="it-IT"/>
          </a:p>
        </p:txBody>
      </p:sp>
      <p:sp>
        <p:nvSpPr>
          <p:cNvPr id="3" name="Segnaposto contenuto 2">
            <a:extLst>
              <a:ext uri="{FF2B5EF4-FFF2-40B4-BE49-F238E27FC236}">
                <a16:creationId xmlns:a16="http://schemas.microsoft.com/office/drawing/2014/main" id="{22F2A058-C7BD-8215-424E-D21BE0252331}"/>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US" sz="2400" b="1" dirty="0">
                <a:solidFill>
                  <a:schemeClr val="bg1"/>
                </a:solidFill>
                <a:latin typeface="Frutiger" panose="020B0500000000000000" pitchFamily="34" charset="0"/>
              </a:rPr>
              <a:t>Introduction</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Problem setup</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Fault-tolerant formation control</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Simulations</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Conclusion</a:t>
            </a:r>
          </a:p>
          <a:p>
            <a:pPr marL="457200" indent="-457200">
              <a:buFont typeface="+mj-lt"/>
              <a:buAutoNum type="arabicPeriod"/>
            </a:pPr>
            <a:endParaRPr lang="en-US" sz="2000" b="1" dirty="0">
              <a:solidFill>
                <a:schemeClr val="bg1"/>
              </a:solidFill>
              <a:latin typeface="Frutiger" panose="020B0500000000000000" pitchFamily="34" charset="0"/>
            </a:endParaRPr>
          </a:p>
        </p:txBody>
      </p:sp>
    </p:spTree>
    <p:extLst>
      <p:ext uri="{BB962C8B-B14F-4D97-AF65-F5344CB8AC3E}">
        <p14:creationId xmlns:p14="http://schemas.microsoft.com/office/powerpoint/2010/main" val="258552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raj_dist">
            <a:hlinkClick r:id="" action="ppaction://media"/>
            <a:extLst>
              <a:ext uri="{FF2B5EF4-FFF2-40B4-BE49-F238E27FC236}">
                <a16:creationId xmlns:a16="http://schemas.microsoft.com/office/drawing/2014/main" id="{DD31401D-77AE-F230-6156-60D5ABDA0D9A}"/>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193335" y="2310994"/>
            <a:ext cx="4829920" cy="3865654"/>
          </a:xfrm>
          <a:prstGeom prst="rect">
            <a:avLst/>
          </a:prstGeom>
        </p:spPr>
      </p:pic>
      <p:pic>
        <p:nvPicPr>
          <p:cNvPr id="4" name="ener_dist">
            <a:hlinkClick r:id="" action="ppaction://media"/>
            <a:extLst>
              <a:ext uri="{FF2B5EF4-FFF2-40B4-BE49-F238E27FC236}">
                <a16:creationId xmlns:a16="http://schemas.microsoft.com/office/drawing/2014/main" id="{9A0519DE-A3ED-B8F9-71DE-8334B7E04FAC}"/>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023263" y="2311677"/>
            <a:ext cx="4829922" cy="3865656"/>
          </a:xfrm>
          <a:prstGeom prst="rect">
            <a:avLst/>
          </a:prstGeom>
        </p:spPr>
      </p:pic>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Run</a:t>
            </a:r>
            <a:r>
              <a:rPr lang="it-IT" sz="3600" b="1" dirty="0">
                <a:solidFill>
                  <a:srgbClr val="822433"/>
                </a:solidFill>
                <a:latin typeface="Frutiger" panose="020B0500000000000000" pitchFamily="34" charset="0"/>
              </a:rPr>
              <a:t> #2</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4 </a:t>
            </a:r>
            <a:r>
              <a:rPr lang="it-IT" sz="1800" b="1" dirty="0" err="1">
                <a:solidFill>
                  <a:srgbClr val="822433"/>
                </a:solidFill>
                <a:latin typeface="Frutiger" panose="020B0500000000000000" pitchFamily="34" charset="0"/>
                <a:cs typeface="Arial" panose="020B0604020202020204" pitchFamily="34" charset="0"/>
              </a:rPr>
              <a:t>Simulations</a:t>
            </a:r>
            <a:endParaRPr lang="it-IT" sz="1800" b="1" dirty="0">
              <a:solidFill>
                <a:srgbClr val="822433"/>
              </a:solidFill>
              <a:latin typeface="Frutiger" panose="020B0500000000000000" pitchFamily="34" charset="0"/>
              <a:cs typeface="Arial" panose="020B0604020202020204" pitchFamily="34" charset="0"/>
            </a:endParaRP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9">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20</a:t>
            </a:fld>
            <a:endParaRPr lang="it-IT"/>
          </a:p>
        </p:txBody>
      </p:sp>
      <p:pic>
        <p:nvPicPr>
          <p:cNvPr id="14" name="Immagine 13">
            <a:extLst>
              <a:ext uri="{FF2B5EF4-FFF2-40B4-BE49-F238E27FC236}">
                <a16:creationId xmlns:a16="http://schemas.microsoft.com/office/drawing/2014/main" id="{6432EC26-1EE7-B6DD-C1A4-C63CE8512CF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301" y="2312019"/>
            <a:ext cx="4829921" cy="3865998"/>
          </a:xfrm>
          <a:prstGeom prst="rect">
            <a:avLst/>
          </a:prstGeom>
        </p:spPr>
      </p:pic>
      <p:sp>
        <p:nvSpPr>
          <p:cNvPr id="15" name="Rettangolo 14">
            <a:extLst>
              <a:ext uri="{FF2B5EF4-FFF2-40B4-BE49-F238E27FC236}">
                <a16:creationId xmlns:a16="http://schemas.microsoft.com/office/drawing/2014/main" id="{84108558-BE22-8E1F-C6C2-65EEF083424A}"/>
              </a:ext>
            </a:extLst>
          </p:cNvPr>
          <p:cNvSpPr/>
          <p:nvPr/>
        </p:nvSpPr>
        <p:spPr>
          <a:xfrm>
            <a:off x="4153442" y="2202779"/>
            <a:ext cx="1549400" cy="381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6C35F3DB-86DC-EF2B-175C-A99AE3DE6D3F}"/>
                  </a:ext>
                </a:extLst>
              </p:cNvPr>
              <p:cNvSpPr txBox="1"/>
              <p:nvPr/>
            </p:nvSpPr>
            <p:spPr>
              <a:xfrm>
                <a:off x="3561203" y="1611068"/>
                <a:ext cx="5069593" cy="646331"/>
              </a:xfrm>
              <a:prstGeom prst="rect">
                <a:avLst/>
              </a:prstGeom>
              <a:noFill/>
            </p:spPr>
            <p:txBody>
              <a:bodyPr wrap="none" rtlCol="0">
                <a:spAutoFit/>
              </a:bodyPr>
              <a:lstStyle/>
              <a:p>
                <a:pPr algn="ctr"/>
                <a:r>
                  <a:rPr lang="it-IT" dirty="0"/>
                  <a:t>agent </a:t>
                </a:r>
                <a14:m>
                  <m:oMath xmlns:m="http://schemas.openxmlformats.org/officeDocument/2006/math">
                    <m:r>
                      <a:rPr lang="it-IT" b="0" i="1" dirty="0" smtClean="0">
                        <a:latin typeface="Cambria Math" panose="02040503050406030204" pitchFamily="18" charset="0"/>
                      </a:rPr>
                      <m:t>4</m:t>
                    </m:r>
                  </m:oMath>
                </a14:m>
                <a:r>
                  <a:rPr lang="it-IT" dirty="0"/>
                  <a:t> </a:t>
                </a:r>
                <a:r>
                  <a:rPr lang="it-IT" dirty="0" err="1"/>
                  <a:t>is</a:t>
                </a:r>
                <a:r>
                  <a:rPr lang="it-IT" dirty="0"/>
                  <a:t> </a:t>
                </a:r>
                <a:r>
                  <a:rPr lang="it-IT" dirty="0" err="1"/>
                  <a:t>affected</a:t>
                </a:r>
                <a:r>
                  <a:rPr lang="it-IT" dirty="0"/>
                  <a:t> by input </a:t>
                </a:r>
                <a:r>
                  <a:rPr lang="it-IT" dirty="0" err="1"/>
                  <a:t>disturbance</a:t>
                </a:r>
                <a:r>
                  <a:rPr lang="it-IT" dirty="0"/>
                  <a:t> </a:t>
                </a:r>
                <a:r>
                  <a:rPr lang="it-IT" dirty="0" err="1"/>
                  <a:t>at</a:t>
                </a:r>
                <a:r>
                  <a:rPr lang="it-IT" dirty="0"/>
                  <a:t> </a:t>
                </a:r>
                <a14:m>
                  <m:oMath xmlns:m="http://schemas.openxmlformats.org/officeDocument/2006/math">
                    <m:r>
                      <a:rPr lang="it-IT" i="1" dirty="0" smtClean="0">
                        <a:latin typeface="Cambria Math" panose="02040503050406030204" pitchFamily="18" charset="0"/>
                      </a:rPr>
                      <m:t>𝑡</m:t>
                    </m:r>
                    <m:r>
                      <a:rPr lang="it-IT" i="1" dirty="0" smtClean="0">
                        <a:latin typeface="Cambria Math" panose="02040503050406030204" pitchFamily="18" charset="0"/>
                      </a:rPr>
                      <m:t>=4</m:t>
                    </m:r>
                    <m:r>
                      <a:rPr lang="it-IT" i="1" dirty="0" smtClean="0">
                        <a:latin typeface="Cambria Math" panose="02040503050406030204" pitchFamily="18" charset="0"/>
                      </a:rPr>
                      <m:t>𝑠</m:t>
                    </m:r>
                    <m:r>
                      <a:rPr lang="it-IT" i="1" dirty="0" smtClean="0">
                        <a:latin typeface="Cambria Math" panose="02040503050406030204" pitchFamily="18" charset="0"/>
                      </a:rPr>
                      <m:t> </m:t>
                    </m:r>
                  </m:oMath>
                </a14:m>
                <a:endParaRPr lang="it-IT" dirty="0"/>
              </a:p>
              <a:p>
                <a:pPr algn="ctr"/>
                <a:r>
                  <a:rPr lang="it-IT" dirty="0"/>
                  <a:t>after </a:t>
                </a:r>
                <a:r>
                  <a:rPr lang="it-IT" dirty="0" err="1"/>
                  <a:t>disconnection</a:t>
                </a:r>
                <a:r>
                  <a:rPr lang="it-IT" dirty="0"/>
                  <a:t>, </a:t>
                </a:r>
                <a:r>
                  <a:rPr lang="it-IT" dirty="0" err="1"/>
                  <a:t>it</a:t>
                </a:r>
                <a:r>
                  <a:rPr lang="it-IT" dirty="0"/>
                  <a:t> </a:t>
                </a:r>
                <a:r>
                  <a:rPr lang="it-IT" dirty="0" err="1"/>
                  <a:t>is</a:t>
                </a:r>
                <a:r>
                  <a:rPr lang="it-IT" dirty="0"/>
                  <a:t> </a:t>
                </a:r>
                <a:r>
                  <a:rPr lang="it-IT" dirty="0" err="1"/>
                  <a:t>shut</a:t>
                </a:r>
                <a:r>
                  <a:rPr lang="it-IT" dirty="0"/>
                  <a:t> down</a:t>
                </a:r>
              </a:p>
            </p:txBody>
          </p:sp>
        </mc:Choice>
        <mc:Fallback xmlns="">
          <p:sp>
            <p:nvSpPr>
              <p:cNvPr id="16" name="CasellaDiTesto 15">
                <a:extLst>
                  <a:ext uri="{FF2B5EF4-FFF2-40B4-BE49-F238E27FC236}">
                    <a16:creationId xmlns:a16="http://schemas.microsoft.com/office/drawing/2014/main" id="{6C35F3DB-86DC-EF2B-175C-A99AE3DE6D3F}"/>
                  </a:ext>
                </a:extLst>
              </p:cNvPr>
              <p:cNvSpPr txBox="1">
                <a:spLocks noRot="1" noChangeAspect="1" noMove="1" noResize="1" noEditPoints="1" noAdjustHandles="1" noChangeArrowheads="1" noChangeShapeType="1" noTextEdit="1"/>
              </p:cNvSpPr>
              <p:nvPr/>
            </p:nvSpPr>
            <p:spPr>
              <a:xfrm>
                <a:off x="3561203" y="1611068"/>
                <a:ext cx="5069593" cy="646331"/>
              </a:xfrm>
              <a:prstGeom prst="rect">
                <a:avLst/>
              </a:prstGeom>
              <a:blipFill>
                <a:blip r:embed="rId11"/>
                <a:stretch>
                  <a:fillRect l="-481" t="-3774" b="-15094"/>
                </a:stretch>
              </a:blipFill>
            </p:spPr>
            <p:txBody>
              <a:bodyPr/>
              <a:lstStyle/>
              <a:p>
                <a:r>
                  <a:rPr lang="it-IT">
                    <a:noFill/>
                  </a:rPr>
                  <a:t> </a:t>
                </a:r>
              </a:p>
            </p:txBody>
          </p:sp>
        </mc:Fallback>
      </mc:AlternateContent>
    </p:spTree>
    <p:extLst>
      <p:ext uri="{BB962C8B-B14F-4D97-AF65-F5344CB8AC3E}">
        <p14:creationId xmlns:p14="http://schemas.microsoft.com/office/powerpoint/2010/main" val="15042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8" fill="hold"/>
                                        <p:tgtEl>
                                          <p:spTgt spid="4"/>
                                        </p:tgtEl>
                                      </p:cBhvr>
                                    </p:cmd>
                                  </p:childTnLst>
                                </p:cTn>
                              </p:par>
                              <p:par>
                                <p:cTn id="7" presetID="1" presetClass="mediacall" presetSubtype="0" fill="hold" nodeType="withEffect">
                                  <p:stCondLst>
                                    <p:cond delay="0"/>
                                  </p:stCondLst>
                                  <p:childTnLst>
                                    <p:cmd type="call" cmd="playFrom(0.0)">
                                      <p:cBhvr>
                                        <p:cTn id="8" dur="16708" fill="hold"/>
                                        <p:tgtEl>
                                          <p:spTgt spid="10"/>
                                        </p:tgtEl>
                                      </p:cBhvr>
                                    </p:cmd>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md type="call" cmd="stop">
                                      <p:cBhvr>
                                        <p:cTn id="14" dur="1">
                                          <p:stCondLst>
                                            <p:cond delay="499"/>
                                          </p:stCondLst>
                                        </p:cTn>
                                        <p:tgtEl>
                                          <p:spTgt spid="4"/>
                                        </p:tgtEl>
                                      </p:cBhvr>
                                    </p:cmd>
                                  </p:childTnLst>
                                </p:cTn>
                              </p:par>
                              <p:par>
                                <p:cTn id="15" presetID="10" presetClass="exit" presetSubtype="0" fill="hold" grpId="0" nodeType="with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md type="call" cmd="stop">
                                      <p:cBhvr>
                                        <p:cTn id="21" dur="1">
                                          <p:stCondLst>
                                            <p:cond delay="499"/>
                                          </p:stCondLst>
                                        </p:cTn>
                                        <p:tgtEl>
                                          <p:spTgt spid="10"/>
                                        </p:tgtEl>
                                      </p:cBhvr>
                                    </p:cmd>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4"/>
                </p:tgtEl>
              </p:cMediaNode>
            </p:video>
            <p:video>
              <p:cMediaNode vol="80000">
                <p:cTn id="26" display="0">
                  <p:stCondLst>
                    <p:cond delay="indefinite"/>
                  </p:stCondLst>
                </p:cTn>
                <p:tgtEl>
                  <p:spTgt spid="4"/>
                </p:tgtEl>
              </p:cMediaNode>
            </p:video>
            <p:video>
              <p:cMediaNode vol="80000">
                <p:cTn id="27" fill="hold" display="0">
                  <p:stCondLst>
                    <p:cond delay="indefinite"/>
                  </p:stCondLst>
                </p:cTn>
                <p:tgtEl>
                  <p:spTgt spid="10"/>
                </p:tgtEl>
              </p:cMediaNode>
            </p:video>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2243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chemeClr val="bg1"/>
                </a:solidFill>
                <a:latin typeface="Frutiger" panose="020B0500000000000000" pitchFamily="34" charset="0"/>
              </a:rPr>
              <a:t>Table</a:t>
            </a:r>
            <a:r>
              <a:rPr lang="it-IT" sz="3600" b="1" dirty="0">
                <a:solidFill>
                  <a:schemeClr val="bg1"/>
                </a:solidFill>
                <a:latin typeface="Frutiger" panose="020B0500000000000000" pitchFamily="34" charset="0"/>
              </a:rPr>
              <a:t> of </a:t>
            </a:r>
            <a:r>
              <a:rPr lang="it-IT" sz="3600" b="1" dirty="0" err="1">
                <a:solidFill>
                  <a:schemeClr val="bg1"/>
                </a:solidFill>
                <a:latin typeface="Frutiger" panose="020B0500000000000000" pitchFamily="34" charset="0"/>
              </a:rPr>
              <a:t>Contents</a:t>
            </a:r>
            <a:br>
              <a:rPr lang="it-IT" sz="3600" dirty="0">
                <a:solidFill>
                  <a:schemeClr val="bg1"/>
                </a:solidFill>
                <a:latin typeface="Frutiger" panose="020B0500000000000000" pitchFamily="34" charset="0"/>
              </a:rPr>
            </a:br>
            <a:r>
              <a:rPr lang="it-IT" sz="1800" b="1" dirty="0">
                <a:solidFill>
                  <a:schemeClr val="bg1"/>
                </a:solidFill>
                <a:latin typeface="Frutiger" panose="020B0500000000000000" pitchFamily="34" charset="0"/>
              </a:rPr>
              <a:t>5 </a:t>
            </a:r>
            <a:r>
              <a:rPr lang="it-IT" sz="1800" b="1" dirty="0" err="1">
                <a:solidFill>
                  <a:schemeClr val="bg1"/>
                </a:solidFill>
                <a:latin typeface="Frutiger" panose="020B0500000000000000" pitchFamily="34" charset="0"/>
              </a:rPr>
              <a:t>Conclusion</a:t>
            </a:r>
            <a:endParaRPr lang="it-IT" sz="1800" b="1" dirty="0">
              <a:solidFill>
                <a:schemeClr val="bg1"/>
              </a:solidFill>
              <a:latin typeface="Frutiger" panose="020B0500000000000000" pitchFamily="34" charset="0"/>
            </a:endParaRPr>
          </a:p>
        </p:txBody>
      </p:sp>
      <p:pic>
        <p:nvPicPr>
          <p:cNvPr id="5" name="Segnaposto contenuto 4" descr="Immagine che contiene logo, simbolo, emblema, Marchio&#10;&#10;Descrizione generata automaticamente">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175327" cy="1399049"/>
          </a:xfrm>
        </p:spPr>
      </p:pic>
      <p:sp>
        <p:nvSpPr>
          <p:cNvPr id="10" name="Segnaposto numero diapositiva 9">
            <a:extLst>
              <a:ext uri="{FF2B5EF4-FFF2-40B4-BE49-F238E27FC236}">
                <a16:creationId xmlns:a16="http://schemas.microsoft.com/office/drawing/2014/main" id="{624F73A2-AFC6-C3DD-7634-53CCE6A3D0CA}"/>
              </a:ext>
            </a:extLst>
          </p:cNvPr>
          <p:cNvSpPr>
            <a:spLocks noGrp="1"/>
          </p:cNvSpPr>
          <p:nvPr>
            <p:ph type="sldNum" sz="quarter" idx="12"/>
          </p:nvPr>
        </p:nvSpPr>
        <p:spPr/>
        <p:txBody>
          <a:bodyPr/>
          <a:lstStyle/>
          <a:p>
            <a:fld id="{532DDF56-7B91-4B01-9C01-9E940BA2BCA3}" type="slidenum">
              <a:rPr lang="it-IT" smtClean="0"/>
              <a:t>21</a:t>
            </a:fld>
            <a:endParaRPr lang="it-IT"/>
          </a:p>
        </p:txBody>
      </p:sp>
      <p:sp>
        <p:nvSpPr>
          <p:cNvPr id="3" name="Segnaposto contenuto 2">
            <a:extLst>
              <a:ext uri="{FF2B5EF4-FFF2-40B4-BE49-F238E27FC236}">
                <a16:creationId xmlns:a16="http://schemas.microsoft.com/office/drawing/2014/main" id="{22A6CDB8-FEC1-2082-1140-BCEBBA002015}"/>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Introduction</a:t>
            </a:r>
          </a:p>
          <a:p>
            <a:pPr marL="457200" indent="-457200">
              <a:lnSpc>
                <a:spcPct val="150000"/>
              </a:lnSpc>
              <a:buFont typeface="+mj-lt"/>
              <a:buAutoNum type="arabicPeriod"/>
            </a:pPr>
            <a:r>
              <a:rPr lang="en-US" sz="2400" dirty="0">
                <a:solidFill>
                  <a:srgbClr val="DABEC2"/>
                </a:solidFill>
                <a:latin typeface="Frutiger" panose="020B0500000000000000" pitchFamily="34" charset="0"/>
              </a:rPr>
              <a:t>Problem setup</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Fault-tolerant formation control</a:t>
            </a:r>
          </a:p>
          <a:p>
            <a:pPr marL="457200" indent="-457200">
              <a:lnSpc>
                <a:spcPct val="150000"/>
              </a:lnSpc>
              <a:buFont typeface="+mj-lt"/>
              <a:buAutoNum type="arabicPeriod"/>
            </a:pPr>
            <a:r>
              <a:rPr lang="en-US" sz="2400" dirty="0">
                <a:solidFill>
                  <a:srgbClr val="DABEC2"/>
                </a:solidFill>
                <a:latin typeface="Frutiger" panose="020B0500000000000000" pitchFamily="34" charset="0"/>
              </a:rPr>
              <a:t>Simulations</a:t>
            </a:r>
          </a:p>
          <a:p>
            <a:pPr marL="457200" indent="-457200">
              <a:lnSpc>
                <a:spcPct val="150000"/>
              </a:lnSpc>
              <a:buFont typeface="+mj-lt"/>
              <a:buAutoNum type="arabicPeriod"/>
            </a:pPr>
            <a:r>
              <a:rPr lang="en-US" sz="2400" b="1" dirty="0">
                <a:solidFill>
                  <a:srgbClr val="FFFFFF"/>
                </a:solidFill>
                <a:latin typeface="Frutiger" panose="020B0500000000000000" pitchFamily="34" charset="0"/>
              </a:rPr>
              <a:t>Conclusion</a:t>
            </a:r>
          </a:p>
          <a:p>
            <a:pPr marL="457200" indent="-457200">
              <a:buFont typeface="+mj-lt"/>
              <a:buAutoNum type="arabicPeriod"/>
            </a:pPr>
            <a:endParaRPr lang="en-US" sz="2000" b="1" dirty="0">
              <a:solidFill>
                <a:schemeClr val="bg1"/>
              </a:solidFill>
              <a:latin typeface="Frutiger" panose="020B0500000000000000" pitchFamily="34" charset="0"/>
            </a:endParaRPr>
          </a:p>
        </p:txBody>
      </p:sp>
    </p:spTree>
    <p:extLst>
      <p:ext uri="{BB962C8B-B14F-4D97-AF65-F5344CB8AC3E}">
        <p14:creationId xmlns:p14="http://schemas.microsoft.com/office/powerpoint/2010/main" val="3208535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Observations</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4 </a:t>
            </a:r>
            <a:r>
              <a:rPr lang="it-IT" sz="1800" b="1" dirty="0" err="1">
                <a:solidFill>
                  <a:srgbClr val="822433"/>
                </a:solidFill>
                <a:latin typeface="Frutiger" panose="020B0500000000000000" pitchFamily="34" charset="0"/>
                <a:cs typeface="Arial" panose="020B0604020202020204" pitchFamily="34" charset="0"/>
              </a:rPr>
              <a:t>Conclusion</a:t>
            </a:r>
            <a:endParaRPr lang="it-IT" sz="1800" b="1" dirty="0">
              <a:solidFill>
                <a:srgbClr val="822433"/>
              </a:solidFill>
              <a:latin typeface="Frutiger" panose="020B0500000000000000" pitchFamily="34" charset="0"/>
              <a:cs typeface="Arial" panose="020B0604020202020204" pitchFamily="34" charset="0"/>
            </a:endParaRP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22</a:t>
            </a:fld>
            <a:endParaRPr lang="it-IT"/>
          </a:p>
        </p:txBody>
      </p:sp>
      <mc:AlternateContent xmlns:mc="http://schemas.openxmlformats.org/markup-compatibility/2006" xmlns:a14="http://schemas.microsoft.com/office/drawing/2010/main">
        <mc:Choice Requires="a14">
          <p:sp>
            <p:nvSpPr>
              <p:cNvPr id="4" name="Segnaposto contenuto 2">
                <a:extLst>
                  <a:ext uri="{FF2B5EF4-FFF2-40B4-BE49-F238E27FC236}">
                    <a16:creationId xmlns:a16="http://schemas.microsoft.com/office/drawing/2014/main" id="{F14AF28A-BC1D-BBC6-1055-49B28E8D0099}"/>
                  </a:ext>
                </a:extLst>
              </p:cNvPr>
              <p:cNvSpPr txBox="1">
                <a:spLocks/>
              </p:cNvSpPr>
              <p:nvPr/>
            </p:nvSpPr>
            <p:spPr>
              <a:xfrm>
                <a:off x="838200" y="1697412"/>
                <a:ext cx="992678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chemeClr val="tx1">
                        <a:lumMod val="85000"/>
                        <a:lumOff val="15000"/>
                      </a:schemeClr>
                    </a:solidFill>
                    <a:latin typeface="Frutiger" panose="020B0500000000000000" pitchFamily="34" charset="0"/>
                  </a:rPr>
                  <a:t>complete graphs do not require the agents to join after a fault; for other topologies, deciding what edges to create can be tricky;</a:t>
                </a:r>
              </a:p>
              <a:p>
                <a:pPr algn="just"/>
                <a:r>
                  <a:rPr lang="en-US" sz="2000" dirty="0">
                    <a:solidFill>
                      <a:schemeClr val="tx1">
                        <a:lumMod val="85000"/>
                        <a:lumOff val="15000"/>
                      </a:schemeClr>
                    </a:solidFill>
                    <a:latin typeface="Frutiger" panose="020B0500000000000000" pitchFamily="34" charset="0"/>
                  </a:rPr>
                  <a:t>if the energy stored in the tanks is not enough for the join action, it can be re-distributed among agents via consensus or replenished by resorting to a high damping regime;</a:t>
                </a:r>
              </a:p>
              <a:p>
                <a:pPr algn="just"/>
                <a:r>
                  <a:rPr lang="en-US" sz="2000" dirty="0">
                    <a:solidFill>
                      <a:schemeClr val="tx1">
                        <a:lumMod val="85000"/>
                        <a:lumOff val="15000"/>
                      </a:schemeClr>
                    </a:solidFill>
                    <a:latin typeface="Frutiger" panose="020B0500000000000000" pitchFamily="34" charset="0"/>
                  </a:rPr>
                  <a:t>easy extension to rigid bodies in </a:t>
                </a:r>
                <a14:m>
                  <m:oMath xmlns:m="http://schemas.openxmlformats.org/officeDocument/2006/math">
                    <m:r>
                      <a:rPr lang="en-US" sz="2000" i="1" dirty="0" smtClean="0">
                        <a:solidFill>
                          <a:schemeClr val="tx1">
                            <a:lumMod val="85000"/>
                            <a:lumOff val="15000"/>
                          </a:schemeClr>
                        </a:solidFill>
                        <a:latin typeface="Cambria Math" panose="02040503050406030204" pitchFamily="18" charset="0"/>
                      </a:rPr>
                      <m:t>𝑆𝐸</m:t>
                    </m:r>
                    <m:r>
                      <a:rPr lang="en-US" sz="2000" i="1" dirty="0" smtClean="0">
                        <a:solidFill>
                          <a:schemeClr val="tx1">
                            <a:lumMod val="85000"/>
                            <a:lumOff val="15000"/>
                          </a:schemeClr>
                        </a:solidFill>
                        <a:latin typeface="Cambria Math" panose="02040503050406030204" pitchFamily="18" charset="0"/>
                      </a:rPr>
                      <m:t>(3)</m:t>
                    </m:r>
                  </m:oMath>
                </a14:m>
                <a:r>
                  <a:rPr lang="en-US" sz="2000" dirty="0">
                    <a:solidFill>
                      <a:schemeClr val="tx1">
                        <a:lumMod val="85000"/>
                        <a:lumOff val="15000"/>
                      </a:schemeClr>
                    </a:solidFill>
                    <a:latin typeface="Frutiger" panose="020B0500000000000000" pitchFamily="34" charset="0"/>
                  </a:rPr>
                  <a:t>: need to consider coordinate transformations and apparent forces/torques; more complex dynamics are allowed;</a:t>
                </a:r>
              </a:p>
            </p:txBody>
          </p:sp>
        </mc:Choice>
        <mc:Fallback xmlns="">
          <p:sp>
            <p:nvSpPr>
              <p:cNvPr id="4" name="Segnaposto contenuto 2">
                <a:extLst>
                  <a:ext uri="{FF2B5EF4-FFF2-40B4-BE49-F238E27FC236}">
                    <a16:creationId xmlns:a16="http://schemas.microsoft.com/office/drawing/2014/main" id="{F14AF28A-BC1D-BBC6-1055-49B28E8D0099}"/>
                  </a:ext>
                </a:extLst>
              </p:cNvPr>
              <p:cNvSpPr txBox="1">
                <a:spLocks noRot="1" noChangeAspect="1" noMove="1" noResize="1" noEditPoints="1" noAdjustHandles="1" noChangeArrowheads="1" noChangeShapeType="1" noTextEdit="1"/>
              </p:cNvSpPr>
              <p:nvPr/>
            </p:nvSpPr>
            <p:spPr>
              <a:xfrm>
                <a:off x="838200" y="1697412"/>
                <a:ext cx="9926782" cy="4351338"/>
              </a:xfrm>
              <a:prstGeom prst="rect">
                <a:avLst/>
              </a:prstGeom>
              <a:blipFill>
                <a:blip r:embed="rId3"/>
                <a:stretch>
                  <a:fillRect l="-553" t="-1401" r="-614"/>
                </a:stretch>
              </a:blipFill>
            </p:spPr>
            <p:txBody>
              <a:bodyPr/>
              <a:lstStyle/>
              <a:p>
                <a:r>
                  <a:rPr lang="it-IT">
                    <a:noFill/>
                  </a:rPr>
                  <a:t> </a:t>
                </a:r>
              </a:p>
            </p:txBody>
          </p:sp>
        </mc:Fallback>
      </mc:AlternateContent>
      <p:pic>
        <p:nvPicPr>
          <p:cNvPr id="1026" name="Picture 2" descr="How do drones in a display keep in formation even when it's windy? : r/ drones">
            <a:extLst>
              <a:ext uri="{FF2B5EF4-FFF2-40B4-BE49-F238E27FC236}">
                <a16:creationId xmlns:a16="http://schemas.microsoft.com/office/drawing/2014/main" id="{8D168CB5-BD6A-B872-5828-DD66D53D0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298" y="4293872"/>
            <a:ext cx="6339404" cy="173343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0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Bibliography</a:t>
            </a:r>
            <a:endParaRPr lang="it-IT" sz="1800" b="1" dirty="0">
              <a:solidFill>
                <a:srgbClr val="822433"/>
              </a:solidFill>
              <a:latin typeface="Frutiger" panose="020B0500000000000000" pitchFamily="34" charset="0"/>
              <a:cs typeface="Arial" panose="020B0604020202020204" pitchFamily="34" charset="0"/>
            </a:endParaRP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23</a:t>
            </a:fld>
            <a:endParaRPr lang="it-IT" dirty="0"/>
          </a:p>
        </p:txBody>
      </p:sp>
      <p:sp>
        <p:nvSpPr>
          <p:cNvPr id="15" name="Segnaposto contenuto 2">
            <a:extLst>
              <a:ext uri="{FF2B5EF4-FFF2-40B4-BE49-F238E27FC236}">
                <a16:creationId xmlns:a16="http://schemas.microsoft.com/office/drawing/2014/main" id="{AF91D2B6-5173-FE96-A4A8-3C27369C7E1C}"/>
              </a:ext>
            </a:extLst>
          </p:cNvPr>
          <p:cNvSpPr txBox="1">
            <a:spLocks/>
          </p:cNvSpPr>
          <p:nvPr/>
        </p:nvSpPr>
        <p:spPr>
          <a:xfrm>
            <a:off x="838200" y="1805085"/>
            <a:ext cx="10243931"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eaLnBrk="0" fontAlgn="base" hangingPunct="0">
              <a:spcAft>
                <a:spcPct val="0"/>
              </a:spcAft>
            </a:pPr>
            <a:r>
              <a:rPr kumimoji="0" lang="it-IT" altLang="it-IT" sz="2000" b="0" i="0" u="none" strike="noStrike" cap="none" normalizeH="0" baseline="0" dirty="0">
                <a:ln>
                  <a:noFill/>
                </a:ln>
                <a:solidFill>
                  <a:schemeClr val="tx1">
                    <a:lumMod val="85000"/>
                    <a:lumOff val="15000"/>
                  </a:schemeClr>
                </a:solidFill>
                <a:effectLst/>
                <a:latin typeface="Frutiger" panose="020B0500000000000000" pitchFamily="34" charset="0"/>
                <a:cs typeface="Times New Roman" panose="02020603050405020304" pitchFamily="18" charset="0"/>
              </a:rPr>
              <a:t>A. Cristofaro. </a:t>
            </a:r>
            <a:r>
              <a:rPr lang="en-US" sz="2000" dirty="0">
                <a:solidFill>
                  <a:schemeClr val="tx1">
                    <a:lumMod val="85000"/>
                    <a:lumOff val="15000"/>
                  </a:schemeClr>
                </a:solidFill>
                <a:latin typeface="Frutiger" panose="020B0500000000000000" pitchFamily="34" charset="0"/>
              </a:rPr>
              <a:t>”</a:t>
            </a:r>
            <a:r>
              <a:rPr lang="it-IT" altLang="it-IT" sz="2000" dirty="0">
                <a:solidFill>
                  <a:schemeClr val="tx1">
                    <a:lumMod val="85000"/>
                    <a:lumOff val="15000"/>
                  </a:schemeClr>
                </a:solidFill>
                <a:latin typeface="Frutiger" panose="020B0500000000000000" pitchFamily="34" charset="0"/>
                <a:cs typeface="Times New Roman" panose="02020603050405020304" pitchFamily="18" charset="0"/>
              </a:rPr>
              <a:t>Control of </a:t>
            </a:r>
            <a:r>
              <a:rPr lang="it-IT" altLang="it-IT" sz="2000" dirty="0" err="1">
                <a:solidFill>
                  <a:schemeClr val="tx1">
                    <a:lumMod val="85000"/>
                    <a:lumOff val="15000"/>
                  </a:schemeClr>
                </a:solidFill>
                <a:latin typeface="Frutiger" panose="020B0500000000000000" pitchFamily="34" charset="0"/>
                <a:cs typeface="Times New Roman" panose="02020603050405020304" pitchFamily="18" charset="0"/>
              </a:rPr>
              <a:t>Autonomous</a:t>
            </a:r>
            <a:r>
              <a:rPr lang="it-IT" altLang="it-IT" sz="2000" dirty="0">
                <a:solidFill>
                  <a:schemeClr val="tx1">
                    <a:lumMod val="85000"/>
                    <a:lumOff val="15000"/>
                  </a:schemeClr>
                </a:solidFill>
                <a:latin typeface="Frutiger" panose="020B0500000000000000" pitchFamily="34" charset="0"/>
                <a:cs typeface="Times New Roman" panose="02020603050405020304" pitchFamily="18" charset="0"/>
              </a:rPr>
              <a:t> Multi-agent Systems</a:t>
            </a:r>
            <a:r>
              <a:rPr lang="en-US" sz="2000" dirty="0">
                <a:solidFill>
                  <a:schemeClr val="tx1">
                    <a:lumMod val="85000"/>
                    <a:lumOff val="15000"/>
                  </a:schemeClr>
                </a:solidFill>
                <a:latin typeface="Frutiger" panose="020B0500000000000000" pitchFamily="34" charset="0"/>
              </a:rPr>
              <a:t>”</a:t>
            </a:r>
            <a:r>
              <a:rPr lang="it-IT" altLang="it-IT" sz="2000" dirty="0">
                <a:solidFill>
                  <a:schemeClr val="tx1">
                    <a:lumMod val="85000"/>
                    <a:lumOff val="15000"/>
                  </a:schemeClr>
                </a:solidFill>
                <a:latin typeface="Frutiger" panose="020B0500000000000000" pitchFamily="34" charset="0"/>
                <a:cs typeface="Times New Roman" panose="02020603050405020304" pitchFamily="18" charset="0"/>
              </a:rPr>
              <a:t>. Slides. </a:t>
            </a:r>
            <a:r>
              <a:rPr lang="en-US" sz="2000" dirty="0">
                <a:solidFill>
                  <a:schemeClr val="tx1">
                    <a:lumMod val="85000"/>
                    <a:lumOff val="15000"/>
                  </a:schemeClr>
                </a:solidFill>
                <a:latin typeface="Frutiger" panose="020B0500000000000000" pitchFamily="34" charset="0"/>
              </a:rPr>
              <a:t>”</a:t>
            </a:r>
            <a:r>
              <a:rPr lang="it-IT" altLang="it-IT" sz="2000" dirty="0">
                <a:solidFill>
                  <a:schemeClr val="tx1">
                    <a:lumMod val="85000"/>
                    <a:lumOff val="15000"/>
                  </a:schemeClr>
                </a:solidFill>
                <a:latin typeface="Frutiger" panose="020B0500000000000000" pitchFamily="34" charset="0"/>
                <a:cs typeface="Times New Roman" panose="02020603050405020304" pitchFamily="18" charset="0"/>
              </a:rPr>
              <a:t>La Sapienza</a:t>
            </a:r>
            <a:r>
              <a:rPr lang="en-US" sz="2000" dirty="0">
                <a:solidFill>
                  <a:schemeClr val="tx1">
                    <a:lumMod val="85000"/>
                    <a:lumOff val="15000"/>
                  </a:schemeClr>
                </a:solidFill>
                <a:latin typeface="Frutiger" panose="020B0500000000000000" pitchFamily="34" charset="0"/>
              </a:rPr>
              <a:t>”</a:t>
            </a:r>
            <a:r>
              <a:rPr lang="it-IT" altLang="it-IT" sz="2000" dirty="0">
                <a:solidFill>
                  <a:schemeClr val="tx1">
                    <a:lumMod val="85000"/>
                    <a:lumOff val="15000"/>
                  </a:schemeClr>
                </a:solidFill>
                <a:latin typeface="Frutiger" panose="020B0500000000000000" pitchFamily="34" charset="0"/>
                <a:cs typeface="Times New Roman" panose="02020603050405020304" pitchFamily="18" charset="0"/>
              </a:rPr>
              <a:t> University, Rome. 2024. </a:t>
            </a:r>
          </a:p>
          <a:p>
            <a:pPr marL="342900" indent="-342900" algn="just" eaLnBrk="0" fontAlgn="base" hangingPunct="0">
              <a:spcAft>
                <a:spcPct val="0"/>
              </a:spcAft>
            </a:pPr>
            <a:r>
              <a:rPr lang="en-US" sz="2000" dirty="0">
                <a:solidFill>
                  <a:schemeClr val="tx1">
                    <a:lumMod val="85000"/>
                    <a:lumOff val="15000"/>
                  </a:schemeClr>
                </a:solidFill>
                <a:latin typeface="Frutiger" panose="020B0500000000000000" pitchFamily="34" charset="0"/>
              </a:rPr>
              <a:t>A. </a:t>
            </a:r>
            <a:r>
              <a:rPr lang="en-US" sz="2000" dirty="0" err="1">
                <a:solidFill>
                  <a:schemeClr val="tx1">
                    <a:lumMod val="85000"/>
                    <a:lumOff val="15000"/>
                  </a:schemeClr>
                </a:solidFill>
                <a:latin typeface="Frutiger" panose="020B0500000000000000" pitchFamily="34" charset="0"/>
              </a:rPr>
              <a:t>Cristofaro</a:t>
            </a:r>
            <a:r>
              <a:rPr lang="en-US" sz="2000" dirty="0">
                <a:solidFill>
                  <a:schemeClr val="tx1">
                    <a:lumMod val="85000"/>
                    <a:lumOff val="15000"/>
                  </a:schemeClr>
                </a:solidFill>
                <a:latin typeface="Frutiger" panose="020B0500000000000000" pitchFamily="34" charset="0"/>
              </a:rPr>
              <a:t>, G. Giunta, P. R. Giordano. “Fault-Tolerant Formation Control of Passive Multi-Agent Systems Using Energy Tanks”. 2022. DOI: </a:t>
            </a:r>
            <a:r>
              <a:rPr lang="en-US" sz="2000" b="0" i="0" u="sng" dirty="0">
                <a:solidFill>
                  <a:schemeClr val="tx1">
                    <a:lumMod val="85000"/>
                    <a:lumOff val="15000"/>
                  </a:schemeClr>
                </a:solidFill>
                <a:effectLst/>
                <a:latin typeface="Frutiger" panose="020B0500000000000000" pitchFamily="34" charset="0"/>
              </a:rPr>
              <a:t>10.1109/LCSYS.2022.3169308</a:t>
            </a:r>
            <a:endParaRPr lang="it-IT" altLang="it-IT" sz="2000" dirty="0">
              <a:solidFill>
                <a:schemeClr val="tx1">
                  <a:lumMod val="85000"/>
                  <a:lumOff val="15000"/>
                </a:schemeClr>
              </a:solidFill>
              <a:latin typeface="Frutiger" panose="020B0500000000000000" pitchFamily="34" charset="0"/>
              <a:cs typeface="Times New Roman" panose="02020603050405020304" pitchFamily="18" charset="0"/>
            </a:endParaRPr>
          </a:p>
          <a:p>
            <a:pPr marL="342900" indent="-342900" algn="just" eaLnBrk="0" fontAlgn="base" hangingPunct="0">
              <a:spcAft>
                <a:spcPct val="0"/>
              </a:spcAft>
            </a:pPr>
            <a:r>
              <a:rPr lang="it-IT" altLang="it-IT" sz="2000" dirty="0">
                <a:solidFill>
                  <a:schemeClr val="tx1">
                    <a:lumMod val="85000"/>
                    <a:lumOff val="15000"/>
                  </a:schemeClr>
                </a:solidFill>
                <a:latin typeface="Frutiger" panose="020B0500000000000000" pitchFamily="34" charset="0"/>
                <a:cs typeface="Times New Roman" panose="02020603050405020304" pitchFamily="18" charset="0"/>
              </a:rPr>
              <a:t>A. Giuseppi, L. Benvenuti. </a:t>
            </a:r>
            <a:r>
              <a:rPr lang="en-US" sz="2000" dirty="0">
                <a:solidFill>
                  <a:schemeClr val="tx1">
                    <a:lumMod val="85000"/>
                    <a:lumOff val="15000"/>
                  </a:schemeClr>
                </a:solidFill>
                <a:latin typeface="Frutiger" panose="020B0500000000000000" pitchFamily="34" charset="0"/>
              </a:rPr>
              <a:t>”Intelligent and Hybrid Control”. Slides. “La Sapienza” University, Rome. 2024.</a:t>
            </a:r>
            <a:endParaRPr lang="it-IT" altLang="it-IT" sz="2000" dirty="0">
              <a:solidFill>
                <a:schemeClr val="tx1">
                  <a:lumMod val="85000"/>
                  <a:lumOff val="15000"/>
                </a:schemeClr>
              </a:solidFill>
              <a:latin typeface="Frutiger" panose="020B0500000000000000" pitchFamily="34" charset="0"/>
              <a:cs typeface="Times New Roman" panose="02020603050405020304" pitchFamily="18" charset="0"/>
            </a:endParaRPr>
          </a:p>
          <a:p>
            <a:pPr marL="342900" indent="-342900" algn="just" eaLnBrk="0" fontAlgn="base" hangingPunct="0">
              <a:spcAft>
                <a:spcPct val="0"/>
              </a:spcAft>
            </a:pPr>
            <a:r>
              <a:rPr kumimoji="0" lang="it-IT" altLang="it-IT" sz="2000" b="0" i="0" u="none" strike="noStrike" cap="none" normalizeH="0" baseline="0" dirty="0">
                <a:ln>
                  <a:noFill/>
                </a:ln>
                <a:solidFill>
                  <a:schemeClr val="tx1">
                    <a:lumMod val="85000"/>
                    <a:lumOff val="15000"/>
                  </a:schemeClr>
                </a:solidFill>
                <a:effectLst/>
                <a:latin typeface="Frutiger" panose="020B0500000000000000" pitchFamily="34" charset="0"/>
              </a:rPr>
              <a:t>F. Califano, R. Rashad, C. Secchi, S. </a:t>
            </a:r>
            <a:r>
              <a:rPr kumimoji="0" lang="it-IT" altLang="it-IT" sz="2000" b="0" i="0" u="none" strike="noStrike" cap="none" normalizeH="0" baseline="0" dirty="0" err="1">
                <a:ln>
                  <a:noFill/>
                </a:ln>
                <a:solidFill>
                  <a:schemeClr val="tx1">
                    <a:lumMod val="85000"/>
                    <a:lumOff val="15000"/>
                  </a:schemeClr>
                </a:solidFill>
                <a:effectLst/>
                <a:latin typeface="Frutiger" panose="020B0500000000000000" pitchFamily="34" charset="0"/>
              </a:rPr>
              <a:t>Stramigioli</a:t>
            </a:r>
            <a:r>
              <a:rPr kumimoji="0" lang="it-IT" altLang="it-IT" sz="2000" b="0" i="0" u="none" strike="noStrike" cap="none" normalizeH="0" baseline="0" dirty="0">
                <a:ln>
                  <a:noFill/>
                </a:ln>
                <a:solidFill>
                  <a:schemeClr val="tx1">
                    <a:lumMod val="85000"/>
                    <a:lumOff val="15000"/>
                  </a:schemeClr>
                </a:solidFill>
                <a:effectLst/>
                <a:latin typeface="Frutiger" panose="020B0500000000000000" pitchFamily="34" charset="0"/>
              </a:rPr>
              <a:t>. </a:t>
            </a:r>
            <a:r>
              <a:rPr lang="en-US" sz="2000" dirty="0">
                <a:solidFill>
                  <a:schemeClr val="tx1">
                    <a:lumMod val="85000"/>
                    <a:lumOff val="15000"/>
                  </a:schemeClr>
                </a:solidFill>
                <a:latin typeface="Frutiger" panose="020B0500000000000000" pitchFamily="34" charset="0"/>
              </a:rPr>
              <a:t>”</a:t>
            </a:r>
            <a:r>
              <a:rPr kumimoji="0" lang="en-US" altLang="it-IT" sz="2000" b="0" i="0" u="none" strike="noStrike" cap="none" normalizeH="0" baseline="0" dirty="0">
                <a:ln>
                  <a:noFill/>
                </a:ln>
                <a:solidFill>
                  <a:schemeClr val="tx1">
                    <a:lumMod val="85000"/>
                    <a:lumOff val="15000"/>
                  </a:schemeClr>
                </a:solidFill>
                <a:effectLst/>
                <a:latin typeface="Frutiger" panose="020B0500000000000000" pitchFamily="34" charset="0"/>
              </a:rPr>
              <a:t>On the use of energy tanks for robotic systems</a:t>
            </a:r>
            <a:r>
              <a:rPr lang="en-US" sz="2000" dirty="0">
                <a:solidFill>
                  <a:schemeClr val="tx1">
                    <a:lumMod val="85000"/>
                    <a:lumOff val="15000"/>
                  </a:schemeClr>
                </a:solidFill>
                <a:latin typeface="Frutiger" panose="020B0500000000000000" pitchFamily="34" charset="0"/>
              </a:rPr>
              <a:t>”</a:t>
            </a:r>
            <a:r>
              <a:rPr kumimoji="0" lang="en-US" altLang="it-IT" sz="2000" b="0" i="0" u="none" strike="noStrike" cap="none" normalizeH="0" baseline="0" dirty="0">
                <a:ln>
                  <a:noFill/>
                </a:ln>
                <a:solidFill>
                  <a:schemeClr val="tx1">
                    <a:lumMod val="85000"/>
                    <a:lumOff val="15000"/>
                  </a:schemeClr>
                </a:solidFill>
                <a:effectLst/>
                <a:latin typeface="Frutiger" panose="020B0500000000000000" pitchFamily="34" charset="0"/>
              </a:rPr>
              <a:t>. 2022. DOI: </a:t>
            </a:r>
            <a:r>
              <a:rPr lang="it-IT" sz="2000" b="0" i="0" u="sng" kern="1200" dirty="0">
                <a:solidFill>
                  <a:schemeClr val="tx1">
                    <a:lumMod val="85000"/>
                    <a:lumOff val="15000"/>
                  </a:schemeClr>
                </a:solidFill>
                <a:effectLst/>
                <a:latin typeface="Frutiger" panose="020B0500000000000000" pitchFamily="34" charset="0"/>
                <a:hlinkClick r:id="rId3">
                  <a:extLst>
                    <a:ext uri="{A12FA001-AC4F-418D-AE19-62706E023703}">
                      <ahyp:hlinkClr xmlns:ahyp="http://schemas.microsoft.com/office/drawing/2018/hyperlinkcolor" val="tx"/>
                    </a:ext>
                  </a:extLst>
                </a:hlinkClick>
              </a:rPr>
              <a:t>10.48550/arXiv.2211.17033</a:t>
            </a:r>
            <a:r>
              <a:rPr lang="en-US" sz="2000" b="0" i="0" dirty="0">
                <a:solidFill>
                  <a:schemeClr val="tx1">
                    <a:lumMod val="85000"/>
                    <a:lumOff val="15000"/>
                  </a:schemeClr>
                </a:solidFill>
                <a:effectLst/>
                <a:latin typeface="Frutiger" panose="020B0500000000000000" pitchFamily="34" charset="0"/>
              </a:rPr>
              <a:t>L.</a:t>
            </a:r>
            <a:r>
              <a:rPr lang="en-US" sz="2000" dirty="0">
                <a:solidFill>
                  <a:schemeClr val="tx1">
                    <a:lumMod val="85000"/>
                    <a:lumOff val="15000"/>
                  </a:schemeClr>
                </a:solidFill>
                <a:latin typeface="Frutiger" panose="020B0500000000000000" pitchFamily="34" charset="0"/>
              </a:rPr>
              <a:t> </a:t>
            </a:r>
          </a:p>
          <a:p>
            <a:pPr marL="342900" indent="-342900" algn="just" eaLnBrk="0" fontAlgn="base" hangingPunct="0">
              <a:spcAft>
                <a:spcPct val="0"/>
              </a:spcAft>
            </a:pPr>
            <a:r>
              <a:rPr lang="en-US" sz="2000" dirty="0">
                <a:solidFill>
                  <a:schemeClr val="tx1">
                    <a:lumMod val="85000"/>
                    <a:lumOff val="15000"/>
                  </a:schemeClr>
                </a:solidFill>
                <a:latin typeface="Frutiger" panose="020B0500000000000000" pitchFamily="34" charset="0"/>
              </a:rPr>
              <a:t>C. Visser, R. </a:t>
            </a:r>
            <a:r>
              <a:rPr lang="en-US" sz="2000" dirty="0" err="1">
                <a:solidFill>
                  <a:schemeClr val="tx1">
                    <a:lumMod val="85000"/>
                    <a:lumOff val="15000"/>
                  </a:schemeClr>
                </a:solidFill>
                <a:latin typeface="Frutiger" panose="020B0500000000000000" pitchFamily="34" charset="0"/>
              </a:rPr>
              <a:t>Carloni</a:t>
            </a:r>
            <a:r>
              <a:rPr lang="en-US" sz="2000" dirty="0">
                <a:solidFill>
                  <a:schemeClr val="tx1">
                    <a:lumMod val="85000"/>
                    <a:lumOff val="15000"/>
                  </a:schemeClr>
                </a:solidFill>
                <a:latin typeface="Frutiger" panose="020B0500000000000000" pitchFamily="34" charset="0"/>
              </a:rPr>
              <a:t>, R. </a:t>
            </a:r>
            <a:r>
              <a:rPr lang="en-US" sz="2000" dirty="0" err="1">
                <a:solidFill>
                  <a:schemeClr val="tx1">
                    <a:lumMod val="85000"/>
                    <a:lumOff val="15000"/>
                  </a:schemeClr>
                </a:solidFill>
                <a:latin typeface="Frutiger" panose="020B0500000000000000" pitchFamily="34" charset="0"/>
              </a:rPr>
              <a:t>Ünal</a:t>
            </a:r>
            <a:r>
              <a:rPr lang="en-US" sz="2000" dirty="0">
                <a:solidFill>
                  <a:schemeClr val="tx1">
                    <a:lumMod val="85000"/>
                    <a:lumOff val="15000"/>
                  </a:schemeClr>
                </a:solidFill>
                <a:latin typeface="Frutiger" panose="020B0500000000000000" pitchFamily="34" charset="0"/>
              </a:rPr>
              <a:t>, S. </a:t>
            </a:r>
            <a:r>
              <a:rPr lang="en-US" sz="2000" dirty="0" err="1">
                <a:solidFill>
                  <a:schemeClr val="tx1">
                    <a:lumMod val="85000"/>
                    <a:lumOff val="15000"/>
                  </a:schemeClr>
                </a:solidFill>
                <a:latin typeface="Frutiger" panose="020B0500000000000000" pitchFamily="34" charset="0"/>
              </a:rPr>
              <a:t>Stramigioli</a:t>
            </a:r>
            <a:r>
              <a:rPr lang="en-US" sz="2000" dirty="0">
                <a:solidFill>
                  <a:schemeClr val="tx1">
                    <a:lumMod val="85000"/>
                    <a:lumOff val="15000"/>
                  </a:schemeClr>
                </a:solidFill>
                <a:latin typeface="Frutiger" panose="020B0500000000000000" pitchFamily="34" charset="0"/>
              </a:rPr>
              <a:t>. ”Modeling and Design of Energy Efficient Variable Stiffness Actuators”. 2010. DOI: </a:t>
            </a:r>
            <a:r>
              <a:rPr lang="en-US" sz="2000" u="sng" dirty="0">
                <a:solidFill>
                  <a:schemeClr val="tx1">
                    <a:lumMod val="85000"/>
                    <a:lumOff val="15000"/>
                  </a:schemeClr>
                </a:solidFill>
                <a:latin typeface="Frutiger" panose="020B0500000000000000" pitchFamily="34" charset="0"/>
              </a:rPr>
              <a:t>10.1109/ROBOT.2010.5509349</a:t>
            </a:r>
            <a:endParaRPr lang="en-US" sz="2000" b="0" i="0" u="sng" dirty="0">
              <a:solidFill>
                <a:schemeClr val="tx1">
                  <a:lumMod val="85000"/>
                  <a:lumOff val="15000"/>
                </a:schemeClr>
              </a:solidFill>
              <a:effectLst/>
              <a:latin typeface="Frutiger" panose="020B0500000000000000" pitchFamily="34" charset="0"/>
            </a:endParaRPr>
          </a:p>
          <a:p>
            <a:pPr marL="342900" indent="-342900" algn="just" eaLnBrk="0" fontAlgn="base" hangingPunct="0">
              <a:spcAft>
                <a:spcPct val="0"/>
              </a:spcAft>
            </a:pPr>
            <a:r>
              <a:rPr kumimoji="0" lang="it-IT" altLang="it-IT" sz="2000" b="0" i="0" u="none" strike="noStrike" cap="none" normalizeH="0" baseline="0" dirty="0">
                <a:ln>
                  <a:noFill/>
                </a:ln>
                <a:solidFill>
                  <a:schemeClr val="tx1">
                    <a:lumMod val="85000"/>
                    <a:lumOff val="15000"/>
                  </a:schemeClr>
                </a:solidFill>
                <a:effectLst/>
                <a:latin typeface="Frutiger" panose="020B0500000000000000" pitchFamily="34" charset="0"/>
              </a:rPr>
              <a:t>V. </a:t>
            </a:r>
            <a:r>
              <a:rPr kumimoji="0" lang="it-IT" altLang="it-IT" sz="2000" b="0" i="0" u="none" strike="noStrike" cap="none" normalizeH="0" baseline="0" dirty="0" err="1">
                <a:ln>
                  <a:noFill/>
                </a:ln>
                <a:solidFill>
                  <a:schemeClr val="tx1">
                    <a:lumMod val="85000"/>
                    <a:lumOff val="15000"/>
                  </a:schemeClr>
                </a:solidFill>
                <a:effectLst/>
                <a:latin typeface="Frutiger" panose="020B0500000000000000" pitchFamily="34" charset="0"/>
              </a:rPr>
              <a:t>Duindam</a:t>
            </a:r>
            <a:r>
              <a:rPr kumimoji="0" lang="it-IT" altLang="it-IT" sz="2000" b="0" i="0" u="none" strike="noStrike" cap="none" normalizeH="0" baseline="0" dirty="0">
                <a:ln>
                  <a:noFill/>
                </a:ln>
                <a:solidFill>
                  <a:schemeClr val="tx1">
                    <a:lumMod val="85000"/>
                    <a:lumOff val="15000"/>
                  </a:schemeClr>
                </a:solidFill>
                <a:effectLst/>
                <a:latin typeface="Frutiger" panose="020B0500000000000000" pitchFamily="34" charset="0"/>
              </a:rPr>
              <a:t>, S. </a:t>
            </a:r>
            <a:r>
              <a:rPr kumimoji="0" lang="it-IT" altLang="it-IT" sz="2000" b="0" i="0" u="none" strike="noStrike" cap="none" normalizeH="0" baseline="0" dirty="0" err="1">
                <a:ln>
                  <a:noFill/>
                </a:ln>
                <a:solidFill>
                  <a:schemeClr val="tx1">
                    <a:lumMod val="85000"/>
                    <a:lumOff val="15000"/>
                  </a:schemeClr>
                </a:solidFill>
                <a:effectLst/>
                <a:latin typeface="Frutiger" panose="020B0500000000000000" pitchFamily="34" charset="0"/>
              </a:rPr>
              <a:t>Stramigioli</a:t>
            </a:r>
            <a:r>
              <a:rPr kumimoji="0" lang="it-IT" altLang="it-IT" sz="2000" b="0" i="0" u="none" strike="noStrike" cap="none" normalizeH="0" baseline="0" dirty="0">
                <a:ln>
                  <a:noFill/>
                </a:ln>
                <a:solidFill>
                  <a:schemeClr val="tx1">
                    <a:lumMod val="85000"/>
                    <a:lumOff val="15000"/>
                  </a:schemeClr>
                </a:solidFill>
                <a:effectLst/>
                <a:latin typeface="Frutiger" panose="020B0500000000000000" pitchFamily="34" charset="0"/>
              </a:rPr>
              <a:t>. </a:t>
            </a:r>
            <a:r>
              <a:rPr lang="en-US" sz="2000" dirty="0">
                <a:solidFill>
                  <a:schemeClr val="tx1">
                    <a:lumMod val="85000"/>
                    <a:lumOff val="15000"/>
                  </a:schemeClr>
                </a:solidFill>
                <a:latin typeface="Frutiger" panose="020B0500000000000000" pitchFamily="34" charset="0"/>
              </a:rPr>
              <a:t>”</a:t>
            </a:r>
            <a:r>
              <a:rPr kumimoji="0" lang="en-US" altLang="it-IT" sz="2000" b="0" i="0" u="none" strike="noStrike" cap="none" normalizeH="0" baseline="0" dirty="0">
                <a:ln>
                  <a:noFill/>
                </a:ln>
                <a:solidFill>
                  <a:schemeClr val="tx1">
                    <a:lumMod val="85000"/>
                    <a:lumOff val="15000"/>
                  </a:schemeClr>
                </a:solidFill>
                <a:effectLst/>
                <a:latin typeface="Frutiger" panose="020B0500000000000000" pitchFamily="34" charset="0"/>
              </a:rPr>
              <a:t>Port-Based Asymptotic Curve Tracking for Mechanical Systems</a:t>
            </a:r>
            <a:r>
              <a:rPr lang="en-US" sz="2000" dirty="0">
                <a:solidFill>
                  <a:schemeClr val="tx1">
                    <a:lumMod val="85000"/>
                    <a:lumOff val="15000"/>
                  </a:schemeClr>
                </a:solidFill>
                <a:latin typeface="Frutiger" panose="020B0500000000000000" pitchFamily="34" charset="0"/>
              </a:rPr>
              <a:t>”. 2004. DOI: </a:t>
            </a:r>
            <a:r>
              <a:rPr lang="en-US" sz="2000" u="sng" dirty="0">
                <a:solidFill>
                  <a:schemeClr val="tx1">
                    <a:lumMod val="85000"/>
                    <a:lumOff val="15000"/>
                  </a:schemeClr>
                </a:solidFill>
                <a:latin typeface="Frutiger" panose="020B0500000000000000" pitchFamily="34" charset="0"/>
              </a:rPr>
              <a:t>10.3166/ejc.10.411-420</a:t>
            </a:r>
            <a:endParaRPr kumimoji="0" lang="it-IT" altLang="it-IT" sz="2000" b="0" i="0" u="sng" strike="noStrike" cap="none" normalizeH="0" baseline="0" dirty="0">
              <a:ln>
                <a:noFill/>
              </a:ln>
              <a:solidFill>
                <a:schemeClr val="tx1">
                  <a:lumMod val="85000"/>
                  <a:lumOff val="15000"/>
                </a:schemeClr>
              </a:solidFill>
              <a:effectLst/>
              <a:latin typeface="Frutiger" panose="020B0500000000000000" pitchFamily="34" charset="0"/>
            </a:endParaRPr>
          </a:p>
        </p:txBody>
      </p:sp>
    </p:spTree>
    <p:extLst>
      <p:ext uri="{BB962C8B-B14F-4D97-AF65-F5344CB8AC3E}">
        <p14:creationId xmlns:p14="http://schemas.microsoft.com/office/powerpoint/2010/main" val="231877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Objective</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1 </a:t>
            </a:r>
            <a:r>
              <a:rPr lang="it-IT" sz="1800" b="1" dirty="0" err="1">
                <a:solidFill>
                  <a:srgbClr val="822433"/>
                </a:solidFill>
                <a:latin typeface="Frutiger" panose="020B0500000000000000" pitchFamily="34" charset="0"/>
                <a:cs typeface="Arial" panose="020B0604020202020204" pitchFamily="34" charset="0"/>
              </a:rPr>
              <a:t>Introduction</a:t>
            </a:r>
            <a:endParaRPr lang="it-IT" sz="1800" b="1" dirty="0">
              <a:solidFill>
                <a:srgbClr val="822433"/>
              </a:solidFill>
              <a:latin typeface="Frutiger" panose="020B0500000000000000" pitchFamily="34" charset="0"/>
              <a:cs typeface="Arial" panose="020B0604020202020204" pitchFamily="34" charset="0"/>
            </a:endParaRP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3</a:t>
            </a:fld>
            <a:endParaRPr lang="it-IT"/>
          </a:p>
        </p:txBody>
      </p:sp>
      <p:grpSp>
        <p:nvGrpSpPr>
          <p:cNvPr id="13" name="Gruppo 12">
            <a:extLst>
              <a:ext uri="{FF2B5EF4-FFF2-40B4-BE49-F238E27FC236}">
                <a16:creationId xmlns:a16="http://schemas.microsoft.com/office/drawing/2014/main" id="{A4274013-FDA1-EFB8-CB92-1FECF54F07DE}"/>
              </a:ext>
            </a:extLst>
          </p:cNvPr>
          <p:cNvGrpSpPr/>
          <p:nvPr/>
        </p:nvGrpSpPr>
        <p:grpSpPr>
          <a:xfrm>
            <a:off x="838200" y="1719951"/>
            <a:ext cx="10644909" cy="406450"/>
            <a:chOff x="838200" y="2181433"/>
            <a:chExt cx="10644909" cy="406450"/>
          </a:xfrm>
        </p:grpSpPr>
        <p:sp>
          <p:nvSpPr>
            <p:cNvPr id="4" name="Segnaposto contenuto 2">
              <a:extLst>
                <a:ext uri="{FF2B5EF4-FFF2-40B4-BE49-F238E27FC236}">
                  <a16:creationId xmlns:a16="http://schemas.microsoft.com/office/drawing/2014/main" id="{F14AF28A-BC1D-BBC6-1055-49B28E8D0099}"/>
                </a:ext>
              </a:extLst>
            </p:cNvPr>
            <p:cNvSpPr txBox="1">
              <a:spLocks/>
            </p:cNvSpPr>
            <p:nvPr/>
          </p:nvSpPr>
          <p:spPr>
            <a:xfrm>
              <a:off x="1620786" y="2222757"/>
              <a:ext cx="9862323" cy="3651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design a decentralized </a:t>
              </a:r>
              <a:r>
                <a:rPr lang="en-US" sz="2000" u="sng" dirty="0">
                  <a:solidFill>
                    <a:schemeClr val="tx1">
                      <a:lumMod val="85000"/>
                      <a:lumOff val="15000"/>
                    </a:schemeClr>
                  </a:solidFill>
                  <a:latin typeface="Frutiger" panose="020B0500000000000000" pitchFamily="34" charset="0"/>
                </a:rPr>
                <a:t>fault-tolerant</a:t>
              </a:r>
              <a:r>
                <a:rPr lang="en-US" sz="2000" dirty="0">
                  <a:solidFill>
                    <a:schemeClr val="tx1">
                      <a:lumMod val="85000"/>
                      <a:lumOff val="15000"/>
                    </a:schemeClr>
                  </a:solidFill>
                  <a:latin typeface="Frutiger" panose="020B0500000000000000" pitchFamily="34" charset="0"/>
                </a:rPr>
                <a:t> formation control law for a multi-agent system</a:t>
              </a:r>
              <a:endParaRPr lang="en-US" sz="2000" dirty="0">
                <a:latin typeface="Frutiger" panose="020B0500000000000000" pitchFamily="34" charset="0"/>
              </a:endParaRPr>
            </a:p>
          </p:txBody>
        </p:sp>
        <p:sp>
          <p:nvSpPr>
            <p:cNvPr id="11" name="CasellaDiTesto 10">
              <a:extLst>
                <a:ext uri="{FF2B5EF4-FFF2-40B4-BE49-F238E27FC236}">
                  <a16:creationId xmlns:a16="http://schemas.microsoft.com/office/drawing/2014/main" id="{53ED9B9A-AAAB-19E9-D3EE-35166AA1E04F}"/>
                </a:ext>
              </a:extLst>
            </p:cNvPr>
            <p:cNvSpPr txBox="1"/>
            <p:nvPr/>
          </p:nvSpPr>
          <p:spPr>
            <a:xfrm>
              <a:off x="838200" y="2181433"/>
              <a:ext cx="782587" cy="369332"/>
            </a:xfrm>
            <a:prstGeom prst="rect">
              <a:avLst/>
            </a:prstGeom>
            <a:solidFill>
              <a:srgbClr val="822433"/>
            </a:solidFill>
          </p:spPr>
          <p:txBody>
            <a:bodyPr wrap="none" rtlCol="0">
              <a:spAutoFit/>
            </a:bodyPr>
            <a:lstStyle/>
            <a:p>
              <a:r>
                <a:rPr lang="it-IT" dirty="0">
                  <a:solidFill>
                    <a:schemeClr val="bg1"/>
                  </a:solidFill>
                  <a:latin typeface="Frutiger" panose="020B0500000000000000" pitchFamily="34" charset="0"/>
                </a:rPr>
                <a:t>GOAL</a:t>
              </a:r>
            </a:p>
          </p:txBody>
        </p:sp>
      </p:grpSp>
      <p:grpSp>
        <p:nvGrpSpPr>
          <p:cNvPr id="14" name="Gruppo 13">
            <a:extLst>
              <a:ext uri="{FF2B5EF4-FFF2-40B4-BE49-F238E27FC236}">
                <a16:creationId xmlns:a16="http://schemas.microsoft.com/office/drawing/2014/main" id="{0A114020-F3BE-AF12-66CD-4D21BFF295D6}"/>
              </a:ext>
            </a:extLst>
          </p:cNvPr>
          <p:cNvGrpSpPr/>
          <p:nvPr/>
        </p:nvGrpSpPr>
        <p:grpSpPr>
          <a:xfrm>
            <a:off x="838200" y="4445520"/>
            <a:ext cx="10201921" cy="406450"/>
            <a:chOff x="838200" y="2181433"/>
            <a:chExt cx="10201921" cy="406450"/>
          </a:xfrm>
        </p:grpSpPr>
        <p:sp>
          <p:nvSpPr>
            <p:cNvPr id="15" name="Segnaposto contenuto 2">
              <a:extLst>
                <a:ext uri="{FF2B5EF4-FFF2-40B4-BE49-F238E27FC236}">
                  <a16:creationId xmlns:a16="http://schemas.microsoft.com/office/drawing/2014/main" id="{6389769B-F1B4-A095-5C78-AF9C4DAF1669}"/>
                </a:ext>
              </a:extLst>
            </p:cNvPr>
            <p:cNvSpPr txBox="1">
              <a:spLocks/>
            </p:cNvSpPr>
            <p:nvPr/>
          </p:nvSpPr>
          <p:spPr>
            <a:xfrm>
              <a:off x="2554857" y="2222757"/>
              <a:ext cx="8485264" cy="3651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the resulting system should be </a:t>
              </a:r>
              <a:r>
                <a:rPr lang="en-US" sz="2000" u="sng" dirty="0">
                  <a:solidFill>
                    <a:schemeClr val="tx1">
                      <a:lumMod val="85000"/>
                      <a:lumOff val="15000"/>
                    </a:schemeClr>
                  </a:solidFill>
                  <a:latin typeface="Frutiger" panose="020B0500000000000000" pitchFamily="34" charset="0"/>
                </a:rPr>
                <a:t>passive</a:t>
              </a:r>
              <a:endParaRPr lang="en-US" sz="2000" dirty="0">
                <a:latin typeface="Frutiger" panose="020B0500000000000000" pitchFamily="34" charset="0"/>
              </a:endParaRPr>
            </a:p>
          </p:txBody>
        </p:sp>
        <p:sp>
          <p:nvSpPr>
            <p:cNvPr id="16" name="CasellaDiTesto 15">
              <a:extLst>
                <a:ext uri="{FF2B5EF4-FFF2-40B4-BE49-F238E27FC236}">
                  <a16:creationId xmlns:a16="http://schemas.microsoft.com/office/drawing/2014/main" id="{BF047B0F-32BA-8EAE-E922-02B931D34412}"/>
                </a:ext>
              </a:extLst>
            </p:cNvPr>
            <p:cNvSpPr txBox="1"/>
            <p:nvPr/>
          </p:nvSpPr>
          <p:spPr>
            <a:xfrm>
              <a:off x="838200" y="2181433"/>
              <a:ext cx="1707519" cy="369332"/>
            </a:xfrm>
            <a:prstGeom prst="rect">
              <a:avLst/>
            </a:prstGeom>
            <a:solidFill>
              <a:srgbClr val="822433"/>
            </a:solidFill>
          </p:spPr>
          <p:txBody>
            <a:bodyPr wrap="none" rtlCol="0">
              <a:spAutoFit/>
            </a:bodyPr>
            <a:lstStyle/>
            <a:p>
              <a:r>
                <a:rPr lang="it-IT" dirty="0">
                  <a:solidFill>
                    <a:schemeClr val="bg1"/>
                  </a:solidFill>
                  <a:latin typeface="Frutiger" panose="020B0500000000000000" pitchFamily="34" charset="0"/>
                </a:rPr>
                <a:t>REQUIREMENT</a:t>
              </a:r>
            </a:p>
          </p:txBody>
        </p:sp>
      </p:grpSp>
      <mc:AlternateContent xmlns:mc="http://schemas.openxmlformats.org/markup-compatibility/2006" xmlns:a14="http://schemas.microsoft.com/office/drawing/2010/main">
        <mc:Choice Requires="a14">
          <p:sp>
            <p:nvSpPr>
              <p:cNvPr id="18" name="Segnaposto contenuto 2">
                <a:extLst>
                  <a:ext uri="{FF2B5EF4-FFF2-40B4-BE49-F238E27FC236}">
                    <a16:creationId xmlns:a16="http://schemas.microsoft.com/office/drawing/2014/main" id="{6DEED01A-FA44-C363-2EA0-2E005712A9EA}"/>
                  </a:ext>
                </a:extLst>
              </p:cNvPr>
              <p:cNvSpPr txBox="1">
                <a:spLocks/>
              </p:cNvSpPr>
              <p:nvPr/>
            </p:nvSpPr>
            <p:spPr>
              <a:xfrm>
                <a:off x="682516" y="5152222"/>
                <a:ext cx="5039858" cy="1193301"/>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Para xmlns:m="http://schemas.openxmlformats.org/officeDocument/2006/math">
                    <m:oMathParaPr>
                      <m:jc m:val="centerGroup"/>
                    </m:oMathParaPr>
                    <m:oMath xmlns:m="http://schemas.openxmlformats.org/officeDocument/2006/math">
                      <m:d>
                        <m:dPr>
                          <m:begChr m:val="{"/>
                          <m:endChr m:val=""/>
                          <m:ctrlPr>
                            <a:rPr lang="it-IT" sz="2000" b="0" i="1" smtClean="0">
                              <a:solidFill>
                                <a:schemeClr val="tx1">
                                  <a:lumMod val="85000"/>
                                  <a:lumOff val="15000"/>
                                </a:schemeClr>
                              </a:solidFill>
                              <a:latin typeface="Cambria Math" panose="02040503050406030204" pitchFamily="18" charset="0"/>
                            </a:rPr>
                          </m:ctrlPr>
                        </m:dPr>
                        <m:e>
                          <m:eqArr>
                            <m:eqArrPr>
                              <m:ctrlPr>
                                <a:rPr lang="it-IT" sz="2000" b="0" i="1" smtClean="0">
                                  <a:solidFill>
                                    <a:schemeClr val="tx1">
                                      <a:lumMod val="85000"/>
                                      <a:lumOff val="15000"/>
                                    </a:schemeClr>
                                  </a:solidFill>
                                  <a:latin typeface="Cambria Math" panose="02040503050406030204" pitchFamily="18" charset="0"/>
                                </a:rPr>
                              </m:ctrlPr>
                            </m:eqArrPr>
                            <m:e>
                              <m:acc>
                                <m:accPr>
                                  <m:chr m:val="̇"/>
                                  <m:ctrlPr>
                                    <a:rPr lang="it-IT" sz="2000" i="1">
                                      <a:solidFill>
                                        <a:schemeClr val="tx1">
                                          <a:lumMod val="85000"/>
                                          <a:lumOff val="15000"/>
                                        </a:schemeClr>
                                      </a:solidFill>
                                      <a:latin typeface="Cambria Math" panose="02040503050406030204" pitchFamily="18" charset="0"/>
                                    </a:rPr>
                                  </m:ctrlPr>
                                </m:accPr>
                                <m:e>
                                  <m:r>
                                    <a:rPr lang="it-IT" sz="2000" i="1">
                                      <a:solidFill>
                                        <a:schemeClr val="tx1">
                                          <a:lumMod val="85000"/>
                                          <a:lumOff val="15000"/>
                                        </a:schemeClr>
                                      </a:solidFill>
                                      <a:latin typeface="Cambria Math" panose="02040503050406030204" pitchFamily="18" charset="0"/>
                                    </a:rPr>
                                    <m:t>𝑉</m:t>
                                  </m:r>
                                </m:e>
                              </m:acc>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𝑥</m:t>
                              </m:r>
                              <m:r>
                                <a:rPr lang="it-IT" sz="2000" i="1">
                                  <a:solidFill>
                                    <a:schemeClr val="tx1">
                                      <a:lumMod val="85000"/>
                                      <a:lumOff val="15000"/>
                                    </a:schemeClr>
                                  </a:solidFill>
                                  <a:latin typeface="Cambria Math" panose="02040503050406030204" pitchFamily="18" charset="0"/>
                                </a:rPr>
                                <m:t>)≤</m:t>
                              </m:r>
                              <m:sSup>
                                <m:sSupPr>
                                  <m:ctrlPr>
                                    <a:rPr lang="it-IT" sz="2000" i="1">
                                      <a:solidFill>
                                        <a:schemeClr val="tx1">
                                          <a:lumMod val="85000"/>
                                          <a:lumOff val="15000"/>
                                        </a:schemeClr>
                                      </a:solidFill>
                                      <a:latin typeface="Cambria Math" panose="02040503050406030204" pitchFamily="18" charset="0"/>
                                    </a:rPr>
                                  </m:ctrlPr>
                                </m:sSupPr>
                                <m:e>
                                  <m:r>
                                    <a:rPr lang="it-IT" sz="2000" i="1">
                                      <a:solidFill>
                                        <a:schemeClr val="tx1">
                                          <a:lumMod val="85000"/>
                                          <a:lumOff val="15000"/>
                                        </a:schemeClr>
                                      </a:solidFill>
                                      <a:latin typeface="Cambria Math" panose="02040503050406030204" pitchFamily="18" charset="0"/>
                                    </a:rPr>
                                    <m:t>𝑦</m:t>
                                  </m:r>
                                </m:e>
                                <m:sup>
                                  <m:r>
                                    <a:rPr lang="it-IT" sz="2000" i="1">
                                      <a:solidFill>
                                        <a:schemeClr val="tx1">
                                          <a:lumMod val="85000"/>
                                          <a:lumOff val="15000"/>
                                        </a:schemeClr>
                                      </a:solidFill>
                                      <a:latin typeface="Cambria Math" panose="02040503050406030204" pitchFamily="18" charset="0"/>
                                    </a:rPr>
                                    <m:t>𝑇</m:t>
                                  </m:r>
                                </m:sup>
                              </m:sSup>
                              <m:r>
                                <a:rPr lang="it-IT" sz="2000" i="1">
                                  <a:solidFill>
                                    <a:schemeClr val="tx1">
                                      <a:lumMod val="85000"/>
                                      <a:lumOff val="15000"/>
                                    </a:schemeClr>
                                  </a:solidFill>
                                  <a:latin typeface="Cambria Math" panose="02040503050406030204" pitchFamily="18" charset="0"/>
                                </a:rPr>
                                <m:t>𝑢</m:t>
                              </m:r>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𝛿</m:t>
                              </m:r>
                              <m:sSup>
                                <m:sSupPr>
                                  <m:ctrlPr>
                                    <a:rPr lang="it-IT" sz="2000" b="0" i="1" smtClean="0">
                                      <a:solidFill>
                                        <a:schemeClr val="tx1">
                                          <a:lumMod val="85000"/>
                                          <a:lumOff val="15000"/>
                                        </a:schemeClr>
                                      </a:solidFill>
                                      <a:latin typeface="Cambria Math" panose="02040503050406030204" pitchFamily="18" charset="0"/>
                                    </a:rPr>
                                  </m:ctrlPr>
                                </m:sSupPr>
                                <m:e>
                                  <m:r>
                                    <a:rPr lang="it-IT" sz="2000" i="1" smtClean="0">
                                      <a:solidFill>
                                        <a:schemeClr val="tx1">
                                          <a:lumMod val="85000"/>
                                          <a:lumOff val="15000"/>
                                        </a:schemeClr>
                                      </a:solidFill>
                                      <a:latin typeface="Cambria Math" panose="02040503050406030204" pitchFamily="18" charset="0"/>
                                    </a:rPr>
                                    <m:t>𝑢</m:t>
                                  </m:r>
                                </m:e>
                                <m:sup>
                                  <m:r>
                                    <a:rPr lang="it-IT" sz="2000" b="0" i="1" smtClean="0">
                                      <a:solidFill>
                                        <a:schemeClr val="tx1">
                                          <a:lumMod val="85000"/>
                                          <a:lumOff val="15000"/>
                                        </a:schemeClr>
                                      </a:solidFill>
                                      <a:latin typeface="Cambria Math" panose="02040503050406030204" pitchFamily="18" charset="0"/>
                                    </a:rPr>
                                    <m:t>𝑇</m:t>
                                  </m:r>
                                </m:sup>
                              </m:sSup>
                              <m:r>
                                <a:rPr lang="it-IT" sz="2000" i="1">
                                  <a:solidFill>
                                    <a:schemeClr val="tx1">
                                      <a:lumMod val="85000"/>
                                      <a:lumOff val="15000"/>
                                    </a:schemeClr>
                                  </a:solidFill>
                                  <a:latin typeface="Cambria Math" panose="02040503050406030204" pitchFamily="18" charset="0"/>
                                </a:rPr>
                                <m:t>𝑢</m:t>
                              </m:r>
                              <m:r>
                                <a:rPr lang="it-IT" sz="2000" b="0" i="1" smtClean="0">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𝜀</m:t>
                              </m:r>
                              <m:sSup>
                                <m:sSupPr>
                                  <m:ctrlPr>
                                    <a:rPr lang="it-IT" sz="2000" i="1">
                                      <a:solidFill>
                                        <a:schemeClr val="tx1">
                                          <a:lumMod val="85000"/>
                                          <a:lumOff val="15000"/>
                                        </a:schemeClr>
                                      </a:solidFill>
                                      <a:latin typeface="Cambria Math" panose="02040503050406030204" pitchFamily="18" charset="0"/>
                                    </a:rPr>
                                  </m:ctrlPr>
                                </m:sSupPr>
                                <m:e>
                                  <m:r>
                                    <a:rPr lang="it-IT" sz="2000" i="1">
                                      <a:solidFill>
                                        <a:schemeClr val="tx1">
                                          <a:lumMod val="85000"/>
                                          <a:lumOff val="15000"/>
                                        </a:schemeClr>
                                      </a:solidFill>
                                      <a:latin typeface="Cambria Math" panose="02040503050406030204" pitchFamily="18" charset="0"/>
                                    </a:rPr>
                                    <m:t>𝑦</m:t>
                                  </m:r>
                                </m:e>
                                <m:sup>
                                  <m:r>
                                    <a:rPr lang="it-IT" sz="2000" i="1">
                                      <a:solidFill>
                                        <a:schemeClr val="tx1">
                                          <a:lumMod val="85000"/>
                                          <a:lumOff val="15000"/>
                                        </a:schemeClr>
                                      </a:solidFill>
                                      <a:latin typeface="Cambria Math" panose="02040503050406030204" pitchFamily="18" charset="0"/>
                                    </a:rPr>
                                    <m:t>𝑇</m:t>
                                  </m:r>
                                </m:sup>
                              </m:sSup>
                              <m:r>
                                <a:rPr lang="it-IT" sz="2000" i="1">
                                  <a:solidFill>
                                    <a:schemeClr val="tx1">
                                      <a:lumMod val="85000"/>
                                      <a:lumOff val="15000"/>
                                    </a:schemeClr>
                                  </a:solidFill>
                                  <a:latin typeface="Cambria Math" panose="02040503050406030204" pitchFamily="18" charset="0"/>
                                </a:rPr>
                                <m:t>𝑦</m:t>
                              </m:r>
                            </m:e>
                            <m:e>
                              <m:r>
                                <a:rPr lang="it-IT" sz="2000" b="0" i="1" smtClean="0">
                                  <a:solidFill>
                                    <a:schemeClr val="tx1">
                                      <a:lumMod val="85000"/>
                                      <a:lumOff val="15000"/>
                                    </a:schemeClr>
                                  </a:solidFill>
                                  <a:latin typeface="Cambria Math" panose="02040503050406030204" pitchFamily="18" charset="0"/>
                                </a:rPr>
                                <m:t>𝑉</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𝑥</m:t>
                                  </m:r>
                                </m:e>
                              </m:d>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𝑉</m:t>
                              </m:r>
                              <m:d>
                                <m:dPr>
                                  <m:ctrlPr>
                                    <a:rPr lang="it-IT" sz="2000" b="0" i="1" smtClean="0">
                                      <a:solidFill>
                                        <a:schemeClr val="tx1">
                                          <a:lumMod val="85000"/>
                                          <a:lumOff val="15000"/>
                                        </a:schemeClr>
                                      </a:solidFill>
                                      <a:latin typeface="Cambria Math" panose="02040503050406030204" pitchFamily="18" charset="0"/>
                                    </a:rPr>
                                  </m:ctrlPr>
                                </m:dPr>
                                <m:e>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𝑥</m:t>
                                      </m:r>
                                    </m:e>
                                    <m:sub>
                                      <m:r>
                                        <a:rPr lang="it-IT" sz="2000" b="0" i="1" smtClean="0">
                                          <a:solidFill>
                                            <a:schemeClr val="tx1">
                                              <a:lumMod val="85000"/>
                                              <a:lumOff val="15000"/>
                                            </a:schemeClr>
                                          </a:solidFill>
                                          <a:latin typeface="Cambria Math" panose="02040503050406030204" pitchFamily="18" charset="0"/>
                                        </a:rPr>
                                        <m:t>0</m:t>
                                      </m:r>
                                    </m:sub>
                                  </m:sSub>
                                </m:e>
                              </m:d>
                              <m:r>
                                <a:rPr lang="it-IT" sz="2000" b="0" i="1" smtClean="0">
                                  <a:solidFill>
                                    <a:schemeClr val="tx1">
                                      <a:lumMod val="85000"/>
                                      <a:lumOff val="15000"/>
                                    </a:schemeClr>
                                  </a:solidFill>
                                  <a:latin typeface="Cambria Math" panose="02040503050406030204" pitchFamily="18" charset="0"/>
                                </a:rPr>
                                <m:t>≤</m:t>
                              </m:r>
                              <m:nary>
                                <m:naryPr>
                                  <m:ctrlPr>
                                    <a:rPr lang="it-IT" sz="2000" b="0" i="1" smtClean="0">
                                      <a:solidFill>
                                        <a:schemeClr val="tx1">
                                          <a:lumMod val="85000"/>
                                          <a:lumOff val="15000"/>
                                        </a:schemeClr>
                                      </a:solidFill>
                                      <a:latin typeface="Cambria Math" panose="02040503050406030204" pitchFamily="18" charset="0"/>
                                    </a:rPr>
                                  </m:ctrlPr>
                                </m:naryPr>
                                <m:sub>
                                  <m:sSub>
                                    <m:sSubPr>
                                      <m:ctrlPr>
                                        <a:rPr lang="it-IT" sz="2000" b="0" i="1" smtClean="0">
                                          <a:solidFill>
                                            <a:schemeClr val="tx1">
                                              <a:lumMod val="85000"/>
                                              <a:lumOff val="15000"/>
                                            </a:schemeClr>
                                          </a:solidFill>
                                          <a:latin typeface="Cambria Math" panose="02040503050406030204" pitchFamily="18" charset="0"/>
                                        </a:rPr>
                                      </m:ctrlPr>
                                    </m:sSubPr>
                                    <m:e>
                                      <m:r>
                                        <m:rPr>
                                          <m:brk m:alnAt="23"/>
                                        </m:rPr>
                                        <a:rPr lang="it-IT" sz="2000" b="0" i="1" smtClean="0">
                                          <a:solidFill>
                                            <a:schemeClr val="tx1">
                                              <a:lumMod val="85000"/>
                                              <a:lumOff val="15000"/>
                                            </a:schemeClr>
                                          </a:solidFill>
                                          <a:latin typeface="Cambria Math" panose="02040503050406030204" pitchFamily="18" charset="0"/>
                                        </a:rPr>
                                        <m:t>𝑡</m:t>
                                      </m:r>
                                    </m:e>
                                    <m:sub>
                                      <m:r>
                                        <m:rPr>
                                          <m:brk m:alnAt="23"/>
                                        </m:rPr>
                                        <a:rPr lang="it-IT" sz="2000" b="0" i="1" smtClean="0">
                                          <a:solidFill>
                                            <a:schemeClr val="tx1">
                                              <a:lumMod val="85000"/>
                                              <a:lumOff val="15000"/>
                                            </a:schemeClr>
                                          </a:solidFill>
                                          <a:latin typeface="Cambria Math" panose="02040503050406030204" pitchFamily="18" charset="0"/>
                                        </a:rPr>
                                        <m:t>0</m:t>
                                      </m:r>
                                    </m:sub>
                                  </m:sSub>
                                </m:sub>
                                <m:sup>
                                  <m:r>
                                    <a:rPr lang="it-IT" sz="2000" b="0" i="1" smtClean="0">
                                      <a:solidFill>
                                        <a:schemeClr val="tx1">
                                          <a:lumMod val="85000"/>
                                          <a:lumOff val="15000"/>
                                        </a:schemeClr>
                                      </a:solidFill>
                                      <a:latin typeface="Cambria Math" panose="02040503050406030204" pitchFamily="18" charset="0"/>
                                    </a:rPr>
                                    <m:t>𝑡</m:t>
                                  </m:r>
                                </m:sup>
                                <m:e>
                                  <m:sSup>
                                    <m:sSupPr>
                                      <m:ctrlPr>
                                        <a:rPr lang="it-IT" sz="2000" i="1">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𝑦</m:t>
                                      </m:r>
                                    </m:e>
                                    <m:sup>
                                      <m:r>
                                        <a:rPr lang="it-IT" sz="2000" i="1">
                                          <a:solidFill>
                                            <a:schemeClr val="tx1">
                                              <a:lumMod val="85000"/>
                                              <a:lumOff val="15000"/>
                                            </a:schemeClr>
                                          </a:solidFill>
                                          <a:latin typeface="Cambria Math" panose="02040503050406030204" pitchFamily="18" charset="0"/>
                                        </a:rPr>
                                        <m:t>𝑇</m:t>
                                      </m:r>
                                    </m:sup>
                                  </m:sSup>
                                  <m:r>
                                    <a:rPr lang="it-IT" sz="2000" i="1">
                                      <a:solidFill>
                                        <a:schemeClr val="tx1">
                                          <a:lumMod val="85000"/>
                                          <a:lumOff val="15000"/>
                                        </a:schemeClr>
                                      </a:solidFill>
                                      <a:latin typeface="Cambria Math" panose="02040503050406030204" pitchFamily="18" charset="0"/>
                                    </a:rPr>
                                    <m:t>𝑢</m:t>
                                  </m:r>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𝛿</m:t>
                                  </m:r>
                                  <m:sSup>
                                    <m:sSupPr>
                                      <m:ctrlPr>
                                        <a:rPr lang="it-IT" sz="2000" i="1">
                                          <a:solidFill>
                                            <a:schemeClr val="tx1">
                                              <a:lumMod val="85000"/>
                                              <a:lumOff val="15000"/>
                                            </a:schemeClr>
                                          </a:solidFill>
                                          <a:latin typeface="Cambria Math" panose="02040503050406030204" pitchFamily="18" charset="0"/>
                                        </a:rPr>
                                      </m:ctrlPr>
                                    </m:sSupPr>
                                    <m:e>
                                      <m:r>
                                        <a:rPr lang="it-IT" sz="2000" i="1">
                                          <a:solidFill>
                                            <a:schemeClr val="tx1">
                                              <a:lumMod val="85000"/>
                                              <a:lumOff val="15000"/>
                                            </a:schemeClr>
                                          </a:solidFill>
                                          <a:latin typeface="Cambria Math" panose="02040503050406030204" pitchFamily="18" charset="0"/>
                                        </a:rPr>
                                        <m:t>𝑢</m:t>
                                      </m:r>
                                    </m:e>
                                    <m:sup>
                                      <m:r>
                                        <a:rPr lang="it-IT" sz="2000" i="1">
                                          <a:solidFill>
                                            <a:schemeClr val="tx1">
                                              <a:lumMod val="85000"/>
                                              <a:lumOff val="15000"/>
                                            </a:schemeClr>
                                          </a:solidFill>
                                          <a:latin typeface="Cambria Math" panose="02040503050406030204" pitchFamily="18" charset="0"/>
                                        </a:rPr>
                                        <m:t>𝑇</m:t>
                                      </m:r>
                                    </m:sup>
                                  </m:sSup>
                                  <m:r>
                                    <a:rPr lang="it-IT" sz="2000" i="1">
                                      <a:solidFill>
                                        <a:schemeClr val="tx1">
                                          <a:lumMod val="85000"/>
                                          <a:lumOff val="15000"/>
                                        </a:schemeClr>
                                      </a:solidFill>
                                      <a:latin typeface="Cambria Math" panose="02040503050406030204" pitchFamily="18" charset="0"/>
                                    </a:rPr>
                                    <m:t>𝑢</m:t>
                                  </m:r>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𝜀</m:t>
                                  </m:r>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𝑦</m:t>
                                      </m:r>
                                    </m:e>
                                    <m:sup>
                                      <m:r>
                                        <a:rPr lang="it-IT" sz="2000" b="0" i="1" smtClean="0">
                                          <a:solidFill>
                                            <a:schemeClr val="tx1">
                                              <a:lumMod val="85000"/>
                                              <a:lumOff val="15000"/>
                                            </a:schemeClr>
                                          </a:solidFill>
                                          <a:latin typeface="Cambria Math" panose="02040503050406030204" pitchFamily="18" charset="0"/>
                                        </a:rPr>
                                        <m:t>𝑇</m:t>
                                      </m:r>
                                    </m:sup>
                                  </m:sSup>
                                  <m:r>
                                    <a:rPr lang="it-IT" sz="2000" i="1">
                                      <a:solidFill>
                                        <a:schemeClr val="tx1">
                                          <a:lumMod val="85000"/>
                                          <a:lumOff val="15000"/>
                                        </a:schemeClr>
                                      </a:solidFill>
                                      <a:latin typeface="Cambria Math" panose="02040503050406030204" pitchFamily="18" charset="0"/>
                                    </a:rPr>
                                    <m:t>𝑦</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𝑑</m:t>
                                  </m:r>
                                  <m:r>
                                    <a:rPr lang="it-IT" sz="2000" b="0" i="1" smtClean="0">
                                      <a:solidFill>
                                        <a:schemeClr val="tx1">
                                          <a:lumMod val="85000"/>
                                          <a:lumOff val="15000"/>
                                        </a:schemeClr>
                                      </a:solidFill>
                                      <a:latin typeface="Cambria Math" panose="02040503050406030204" pitchFamily="18" charset="0"/>
                                    </a:rPr>
                                    <m:t>𝜏</m:t>
                                  </m:r>
                                </m:e>
                              </m:nary>
                            </m:e>
                          </m:eqArr>
                        </m:e>
                      </m:d>
                    </m:oMath>
                  </m:oMathPara>
                </a14:m>
                <a:endParaRPr lang="en-US" sz="2000" dirty="0">
                  <a:solidFill>
                    <a:schemeClr val="tx1">
                      <a:lumMod val="85000"/>
                      <a:lumOff val="15000"/>
                    </a:schemeClr>
                  </a:solidFill>
                  <a:latin typeface="Frutiger" panose="020B0500000000000000" pitchFamily="34" charset="0"/>
                </a:endParaRPr>
              </a:p>
            </p:txBody>
          </p:sp>
        </mc:Choice>
        <mc:Fallback xmlns="">
          <p:sp>
            <p:nvSpPr>
              <p:cNvPr id="18" name="Segnaposto contenuto 2">
                <a:extLst>
                  <a:ext uri="{FF2B5EF4-FFF2-40B4-BE49-F238E27FC236}">
                    <a16:creationId xmlns:a16="http://schemas.microsoft.com/office/drawing/2014/main" id="{6DEED01A-FA44-C363-2EA0-2E005712A9EA}"/>
                  </a:ext>
                </a:extLst>
              </p:cNvPr>
              <p:cNvSpPr txBox="1">
                <a:spLocks noRot="1" noChangeAspect="1" noMove="1" noResize="1" noEditPoints="1" noAdjustHandles="1" noChangeArrowheads="1" noChangeShapeType="1" noTextEdit="1"/>
              </p:cNvSpPr>
              <p:nvPr/>
            </p:nvSpPr>
            <p:spPr>
              <a:xfrm>
                <a:off x="682516" y="5152222"/>
                <a:ext cx="5039858" cy="1193301"/>
              </a:xfrm>
              <a:prstGeom prst="rect">
                <a:avLst/>
              </a:prstGeom>
              <a:blipFill>
                <a:blip r:embed="rId4"/>
                <a:stretch>
                  <a:fillRect t="-102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Segnaposto contenuto 2">
                <a:extLst>
                  <a:ext uri="{FF2B5EF4-FFF2-40B4-BE49-F238E27FC236}">
                    <a16:creationId xmlns:a16="http://schemas.microsoft.com/office/drawing/2014/main" id="{2505CD80-15FF-66F6-E7E3-AE0E30835DCB}"/>
                  </a:ext>
                </a:extLst>
              </p:cNvPr>
              <p:cNvSpPr txBox="1">
                <a:spLocks/>
              </p:cNvSpPr>
              <p:nvPr/>
            </p:nvSpPr>
            <p:spPr>
              <a:xfrm>
                <a:off x="6303304" y="5084640"/>
                <a:ext cx="3003657" cy="1328464"/>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14:m>
                  <m:oMath xmlns:m="http://schemas.openxmlformats.org/officeDocument/2006/math">
                    <m:r>
                      <a:rPr lang="it-IT" sz="2200" b="0" i="1" smtClean="0">
                        <a:solidFill>
                          <a:schemeClr val="tx1">
                            <a:lumMod val="50000"/>
                            <a:lumOff val="50000"/>
                          </a:schemeClr>
                        </a:solidFill>
                        <a:latin typeface="Cambria Math" panose="02040503050406030204" pitchFamily="18" charset="0"/>
                      </a:rPr>
                      <m:t>𝑥</m:t>
                    </m:r>
                    <m:r>
                      <a:rPr lang="it-IT" sz="2200" b="0" i="1" smtClean="0">
                        <a:solidFill>
                          <a:schemeClr val="tx1">
                            <a:lumMod val="50000"/>
                            <a:lumOff val="50000"/>
                          </a:schemeClr>
                        </a:solidFill>
                        <a:latin typeface="Cambria Math" panose="02040503050406030204" pitchFamily="18" charset="0"/>
                      </a:rPr>
                      <m:t>=</m:t>
                    </m:r>
                    <m:r>
                      <a:rPr lang="it-IT" sz="2200" b="0" i="1" smtClean="0">
                        <a:solidFill>
                          <a:schemeClr val="tx1">
                            <a:lumMod val="50000"/>
                            <a:lumOff val="50000"/>
                          </a:schemeClr>
                        </a:solidFill>
                        <a:latin typeface="Cambria Math" panose="02040503050406030204" pitchFamily="18" charset="0"/>
                      </a:rPr>
                      <m:t>𝑥</m:t>
                    </m:r>
                    <m:r>
                      <a:rPr lang="it-IT" sz="2200" b="0" i="1" smtClean="0">
                        <a:solidFill>
                          <a:schemeClr val="tx1">
                            <a:lumMod val="50000"/>
                            <a:lumOff val="50000"/>
                          </a:schemeClr>
                        </a:solidFill>
                        <a:latin typeface="Cambria Math" panose="02040503050406030204" pitchFamily="18" charset="0"/>
                      </a:rPr>
                      <m:t>(</m:t>
                    </m:r>
                    <m:r>
                      <a:rPr lang="it-IT" sz="2200" b="0" i="1" smtClean="0">
                        <a:solidFill>
                          <a:schemeClr val="tx1">
                            <a:lumMod val="50000"/>
                            <a:lumOff val="50000"/>
                          </a:schemeClr>
                        </a:solidFill>
                        <a:latin typeface="Cambria Math" panose="02040503050406030204" pitchFamily="18" charset="0"/>
                      </a:rPr>
                      <m:t>𝑡</m:t>
                    </m:r>
                    <m:r>
                      <a:rPr lang="it-IT" sz="2200" b="0" i="1" smtClean="0">
                        <a:solidFill>
                          <a:schemeClr val="tx1">
                            <a:lumMod val="50000"/>
                            <a:lumOff val="50000"/>
                          </a:schemeClr>
                        </a:solidFill>
                        <a:latin typeface="Cambria Math" panose="02040503050406030204" pitchFamily="18" charset="0"/>
                      </a:rPr>
                      <m:t>)</m:t>
                    </m:r>
                  </m:oMath>
                </a14:m>
                <a:r>
                  <a:rPr lang="it-IT" sz="2200" b="0" i="1" dirty="0">
                    <a:solidFill>
                      <a:schemeClr val="tx1">
                        <a:lumMod val="50000"/>
                        <a:lumOff val="50000"/>
                      </a:schemeClr>
                    </a:solidFill>
                    <a:latin typeface="Cambria Math" panose="02040503050406030204" pitchFamily="18" charset="0"/>
                  </a:rPr>
                  <a:t> </a:t>
                </a:r>
                <a:r>
                  <a:rPr lang="it-IT" sz="2200" b="0" dirty="0">
                    <a:solidFill>
                      <a:schemeClr val="tx1">
                        <a:lumMod val="50000"/>
                        <a:lumOff val="50000"/>
                      </a:schemeClr>
                    </a:solidFill>
                    <a:latin typeface="Frutiger" panose="020B0500000000000000" pitchFamily="34" charset="0"/>
                  </a:rPr>
                  <a:t>state</a:t>
                </a:r>
              </a:p>
              <a:p>
                <a:pPr marL="0" indent="0" algn="just">
                  <a:buNone/>
                </a:pPr>
                <a14:m>
                  <m:oMath xmlns:m="http://schemas.openxmlformats.org/officeDocument/2006/math">
                    <m:r>
                      <a:rPr lang="it-IT" sz="2200" b="0" i="1" smtClean="0">
                        <a:solidFill>
                          <a:schemeClr val="tx1">
                            <a:lumMod val="50000"/>
                            <a:lumOff val="50000"/>
                          </a:schemeClr>
                        </a:solidFill>
                        <a:latin typeface="Cambria Math" panose="02040503050406030204" pitchFamily="18" charset="0"/>
                      </a:rPr>
                      <m:t>𝑢</m:t>
                    </m:r>
                    <m:r>
                      <a:rPr lang="it-IT" sz="2200" b="0" i="1" smtClean="0">
                        <a:solidFill>
                          <a:schemeClr val="tx1">
                            <a:lumMod val="50000"/>
                            <a:lumOff val="50000"/>
                          </a:schemeClr>
                        </a:solidFill>
                        <a:latin typeface="Cambria Math" panose="02040503050406030204" pitchFamily="18" charset="0"/>
                      </a:rPr>
                      <m:t>=</m:t>
                    </m:r>
                    <m:r>
                      <a:rPr lang="it-IT" sz="2200" b="0" i="1" smtClean="0">
                        <a:solidFill>
                          <a:schemeClr val="tx1">
                            <a:lumMod val="50000"/>
                            <a:lumOff val="50000"/>
                          </a:schemeClr>
                        </a:solidFill>
                        <a:latin typeface="Cambria Math" panose="02040503050406030204" pitchFamily="18" charset="0"/>
                      </a:rPr>
                      <m:t>𝑢</m:t>
                    </m:r>
                    <m:r>
                      <a:rPr lang="it-IT" sz="2200" b="0" i="1" smtClean="0">
                        <a:solidFill>
                          <a:schemeClr val="tx1">
                            <a:lumMod val="50000"/>
                            <a:lumOff val="50000"/>
                          </a:schemeClr>
                        </a:solidFill>
                        <a:latin typeface="Cambria Math" panose="02040503050406030204" pitchFamily="18" charset="0"/>
                      </a:rPr>
                      <m:t>(</m:t>
                    </m:r>
                    <m:r>
                      <a:rPr lang="it-IT" sz="2200" b="0" i="1" smtClean="0">
                        <a:solidFill>
                          <a:schemeClr val="tx1">
                            <a:lumMod val="50000"/>
                            <a:lumOff val="50000"/>
                          </a:schemeClr>
                        </a:solidFill>
                        <a:latin typeface="Cambria Math" panose="02040503050406030204" pitchFamily="18" charset="0"/>
                      </a:rPr>
                      <m:t>𝑡</m:t>
                    </m:r>
                    <m:r>
                      <a:rPr lang="it-IT" sz="2200" b="0" i="1" smtClean="0">
                        <a:solidFill>
                          <a:schemeClr val="tx1">
                            <a:lumMod val="50000"/>
                            <a:lumOff val="50000"/>
                          </a:schemeClr>
                        </a:solidFill>
                        <a:latin typeface="Cambria Math" panose="02040503050406030204" pitchFamily="18" charset="0"/>
                      </a:rPr>
                      <m:t>)</m:t>
                    </m:r>
                  </m:oMath>
                </a14:m>
                <a:r>
                  <a:rPr lang="it-IT" sz="2200" b="0" i="1" dirty="0">
                    <a:solidFill>
                      <a:schemeClr val="tx1">
                        <a:lumMod val="50000"/>
                        <a:lumOff val="50000"/>
                      </a:schemeClr>
                    </a:solidFill>
                    <a:latin typeface="Cambria Math" panose="02040503050406030204" pitchFamily="18" charset="0"/>
                  </a:rPr>
                  <a:t> </a:t>
                </a:r>
                <a:r>
                  <a:rPr lang="it-IT" sz="2200" b="0" dirty="0">
                    <a:solidFill>
                      <a:schemeClr val="tx1">
                        <a:lumMod val="50000"/>
                        <a:lumOff val="50000"/>
                      </a:schemeClr>
                    </a:solidFill>
                    <a:latin typeface="Frutiger" panose="020B0500000000000000" pitchFamily="34" charset="0"/>
                  </a:rPr>
                  <a:t>input</a:t>
                </a:r>
              </a:p>
              <a:p>
                <a:pPr marL="0" indent="0" algn="just">
                  <a:buNone/>
                </a:pPr>
                <a14:m>
                  <m:oMath xmlns:m="http://schemas.openxmlformats.org/officeDocument/2006/math">
                    <m:r>
                      <a:rPr lang="it-IT" sz="2200" b="0" i="1" smtClean="0">
                        <a:solidFill>
                          <a:schemeClr val="tx1">
                            <a:lumMod val="50000"/>
                            <a:lumOff val="50000"/>
                          </a:schemeClr>
                        </a:solidFill>
                        <a:latin typeface="Cambria Math" panose="02040503050406030204" pitchFamily="18" charset="0"/>
                      </a:rPr>
                      <m:t>𝑦</m:t>
                    </m:r>
                    <m:r>
                      <a:rPr lang="it-IT" sz="2200" b="0" i="1" smtClean="0">
                        <a:solidFill>
                          <a:schemeClr val="tx1">
                            <a:lumMod val="50000"/>
                            <a:lumOff val="50000"/>
                          </a:schemeClr>
                        </a:solidFill>
                        <a:latin typeface="Cambria Math" panose="02040503050406030204" pitchFamily="18" charset="0"/>
                      </a:rPr>
                      <m:t>=</m:t>
                    </m:r>
                    <m:r>
                      <a:rPr lang="it-IT" sz="2200" b="0" i="1" smtClean="0">
                        <a:solidFill>
                          <a:schemeClr val="tx1">
                            <a:lumMod val="50000"/>
                            <a:lumOff val="50000"/>
                          </a:schemeClr>
                        </a:solidFill>
                        <a:latin typeface="Cambria Math" panose="02040503050406030204" pitchFamily="18" charset="0"/>
                      </a:rPr>
                      <m:t>𝑦</m:t>
                    </m:r>
                    <m:r>
                      <a:rPr lang="it-IT" sz="2200" b="0" i="1" smtClean="0">
                        <a:solidFill>
                          <a:schemeClr val="tx1">
                            <a:lumMod val="50000"/>
                            <a:lumOff val="50000"/>
                          </a:schemeClr>
                        </a:solidFill>
                        <a:latin typeface="Cambria Math" panose="02040503050406030204" pitchFamily="18" charset="0"/>
                      </a:rPr>
                      <m:t>(</m:t>
                    </m:r>
                    <m:r>
                      <a:rPr lang="it-IT" sz="2200" b="0" i="1" smtClean="0">
                        <a:solidFill>
                          <a:schemeClr val="tx1">
                            <a:lumMod val="50000"/>
                            <a:lumOff val="50000"/>
                          </a:schemeClr>
                        </a:solidFill>
                        <a:latin typeface="Cambria Math" panose="02040503050406030204" pitchFamily="18" charset="0"/>
                      </a:rPr>
                      <m:t>𝑡</m:t>
                    </m:r>
                    <m:r>
                      <a:rPr lang="it-IT" sz="2200" b="0" i="1" smtClean="0">
                        <a:solidFill>
                          <a:schemeClr val="tx1">
                            <a:lumMod val="50000"/>
                            <a:lumOff val="50000"/>
                          </a:schemeClr>
                        </a:solidFill>
                        <a:latin typeface="Cambria Math" panose="02040503050406030204" pitchFamily="18" charset="0"/>
                      </a:rPr>
                      <m:t>)</m:t>
                    </m:r>
                  </m:oMath>
                </a14:m>
                <a:r>
                  <a:rPr lang="it-IT" sz="2200" b="0" i="1" dirty="0">
                    <a:solidFill>
                      <a:schemeClr val="tx1">
                        <a:lumMod val="50000"/>
                        <a:lumOff val="50000"/>
                      </a:schemeClr>
                    </a:solidFill>
                    <a:latin typeface="Cambria Math" panose="02040503050406030204" pitchFamily="18" charset="0"/>
                  </a:rPr>
                  <a:t> </a:t>
                </a:r>
                <a:r>
                  <a:rPr lang="it-IT" sz="2200" b="0" dirty="0">
                    <a:solidFill>
                      <a:schemeClr val="tx1">
                        <a:lumMod val="50000"/>
                        <a:lumOff val="50000"/>
                      </a:schemeClr>
                    </a:solidFill>
                    <a:latin typeface="Frutiger" panose="020B0500000000000000" pitchFamily="34" charset="0"/>
                  </a:rPr>
                  <a:t>output</a:t>
                </a:r>
              </a:p>
            </p:txBody>
          </p:sp>
        </mc:Choice>
        <mc:Fallback xmlns="">
          <p:sp>
            <p:nvSpPr>
              <p:cNvPr id="44" name="Segnaposto contenuto 2">
                <a:extLst>
                  <a:ext uri="{FF2B5EF4-FFF2-40B4-BE49-F238E27FC236}">
                    <a16:creationId xmlns:a16="http://schemas.microsoft.com/office/drawing/2014/main" id="{2505CD80-15FF-66F6-E7E3-AE0E30835DCB}"/>
                  </a:ext>
                </a:extLst>
              </p:cNvPr>
              <p:cNvSpPr txBox="1">
                <a:spLocks noRot="1" noChangeAspect="1" noMove="1" noResize="1" noEditPoints="1" noAdjustHandles="1" noChangeArrowheads="1" noChangeShapeType="1" noTextEdit="1"/>
              </p:cNvSpPr>
              <p:nvPr/>
            </p:nvSpPr>
            <p:spPr>
              <a:xfrm>
                <a:off x="6303304" y="5084640"/>
                <a:ext cx="3003657" cy="1328464"/>
              </a:xfrm>
              <a:prstGeom prst="rect">
                <a:avLst/>
              </a:prstGeom>
              <a:blipFill>
                <a:blip r:embed="rId5"/>
                <a:stretch>
                  <a:fillRect l="-203" t="-5505" b="-4128"/>
                </a:stretch>
              </a:blipFill>
            </p:spPr>
            <p:txBody>
              <a:bodyPr/>
              <a:lstStyle/>
              <a:p>
                <a:r>
                  <a:rPr lang="it-IT">
                    <a:noFill/>
                  </a:rPr>
                  <a:t> </a:t>
                </a:r>
              </a:p>
            </p:txBody>
          </p:sp>
        </mc:Fallback>
      </mc:AlternateContent>
      <p:grpSp>
        <p:nvGrpSpPr>
          <p:cNvPr id="62" name="Gruppo 61">
            <a:extLst>
              <a:ext uri="{FF2B5EF4-FFF2-40B4-BE49-F238E27FC236}">
                <a16:creationId xmlns:a16="http://schemas.microsoft.com/office/drawing/2014/main" id="{05E79C37-5186-8D24-1851-A78F23567620}"/>
              </a:ext>
            </a:extLst>
          </p:cNvPr>
          <p:cNvGrpSpPr/>
          <p:nvPr/>
        </p:nvGrpSpPr>
        <p:grpSpPr>
          <a:xfrm>
            <a:off x="2320961" y="2403270"/>
            <a:ext cx="7550080" cy="1814969"/>
            <a:chOff x="1620787" y="2403270"/>
            <a:chExt cx="7550080" cy="1814969"/>
          </a:xfrm>
        </p:grpSpPr>
        <p:grpSp>
          <p:nvGrpSpPr>
            <p:cNvPr id="43" name="Gruppo 42">
              <a:extLst>
                <a:ext uri="{FF2B5EF4-FFF2-40B4-BE49-F238E27FC236}">
                  <a16:creationId xmlns:a16="http://schemas.microsoft.com/office/drawing/2014/main" id="{E072263A-E581-587D-2B9D-FD63950CA36A}"/>
                </a:ext>
              </a:extLst>
            </p:cNvPr>
            <p:cNvGrpSpPr>
              <a:grpSpLocks noChangeAspect="1"/>
            </p:cNvGrpSpPr>
            <p:nvPr/>
          </p:nvGrpSpPr>
          <p:grpSpPr>
            <a:xfrm>
              <a:off x="1620787" y="2416851"/>
              <a:ext cx="3281377" cy="1800000"/>
              <a:chOff x="716317" y="2286017"/>
              <a:chExt cx="3695281" cy="2027046"/>
            </a:xfrm>
          </p:grpSpPr>
          <p:grpSp>
            <p:nvGrpSpPr>
              <p:cNvPr id="35" name="Gruppo 34">
                <a:extLst>
                  <a:ext uri="{FF2B5EF4-FFF2-40B4-BE49-F238E27FC236}">
                    <a16:creationId xmlns:a16="http://schemas.microsoft.com/office/drawing/2014/main" id="{0044D7DC-01DA-8307-313E-C154A1B1572B}"/>
                  </a:ext>
                </a:extLst>
              </p:cNvPr>
              <p:cNvGrpSpPr/>
              <p:nvPr/>
            </p:nvGrpSpPr>
            <p:grpSpPr>
              <a:xfrm>
                <a:off x="981713" y="2540598"/>
                <a:ext cx="3164492" cy="1519698"/>
                <a:chOff x="2986405" y="3013586"/>
                <a:chExt cx="2460666" cy="1268362"/>
              </a:xfrm>
            </p:grpSpPr>
            <p:cxnSp>
              <p:nvCxnSpPr>
                <p:cNvPr id="29" name="Connettore diritto 28">
                  <a:extLst>
                    <a:ext uri="{FF2B5EF4-FFF2-40B4-BE49-F238E27FC236}">
                      <a16:creationId xmlns:a16="http://schemas.microsoft.com/office/drawing/2014/main" id="{E9F3CBF8-ECF9-6390-7D63-B7BF683338F8}"/>
                    </a:ext>
                  </a:extLst>
                </p:cNvPr>
                <p:cNvCxnSpPr>
                  <a:cxnSpLocks/>
                </p:cNvCxnSpPr>
                <p:nvPr/>
              </p:nvCxnSpPr>
              <p:spPr>
                <a:xfrm>
                  <a:off x="2986405" y="3639362"/>
                  <a:ext cx="2460666" cy="8405"/>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cxnSp>
              <p:nvCxnSpPr>
                <p:cNvPr id="30" name="Connettore diritto 29">
                  <a:extLst>
                    <a:ext uri="{FF2B5EF4-FFF2-40B4-BE49-F238E27FC236}">
                      <a16:creationId xmlns:a16="http://schemas.microsoft.com/office/drawing/2014/main" id="{40D1E138-7034-F551-E33F-09ADA62DE553}"/>
                    </a:ext>
                  </a:extLst>
                </p:cNvPr>
                <p:cNvCxnSpPr>
                  <a:cxnSpLocks/>
                </p:cNvCxnSpPr>
                <p:nvPr/>
              </p:nvCxnSpPr>
              <p:spPr>
                <a:xfrm>
                  <a:off x="4822723" y="3013586"/>
                  <a:ext cx="624348" cy="634181"/>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cxnSp>
              <p:nvCxnSpPr>
                <p:cNvPr id="33" name="Connettore diritto 32">
                  <a:extLst>
                    <a:ext uri="{FF2B5EF4-FFF2-40B4-BE49-F238E27FC236}">
                      <a16:creationId xmlns:a16="http://schemas.microsoft.com/office/drawing/2014/main" id="{E44E8C17-31D8-EE93-6929-7B9BE57C2A05}"/>
                    </a:ext>
                  </a:extLst>
                </p:cNvPr>
                <p:cNvCxnSpPr>
                  <a:cxnSpLocks/>
                </p:cNvCxnSpPr>
                <p:nvPr/>
              </p:nvCxnSpPr>
              <p:spPr>
                <a:xfrm flipV="1">
                  <a:off x="4822723" y="3647767"/>
                  <a:ext cx="624348" cy="634181"/>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grpSp>
          <p:pic>
            <p:nvPicPr>
              <p:cNvPr id="21" name="Immagine 20">
                <a:extLst>
                  <a:ext uri="{FF2B5EF4-FFF2-40B4-BE49-F238E27FC236}">
                    <a16:creationId xmlns:a16="http://schemas.microsoft.com/office/drawing/2014/main" id="{A8B39C59-D84A-3A97-7AFD-B39ABB741661}"/>
                  </a:ext>
                </a:extLst>
              </p:cNvPr>
              <p:cNvPicPr>
                <a:picLocks noChangeAspect="1"/>
              </p:cNvPicPr>
              <p:nvPr/>
            </p:nvPicPr>
            <p:blipFill>
              <a:blip r:embed="rId6"/>
              <a:stretch>
                <a:fillRect/>
              </a:stretch>
            </p:blipFill>
            <p:spPr>
              <a:xfrm>
                <a:off x="3077877" y="2286017"/>
                <a:ext cx="530791" cy="530791"/>
              </a:xfrm>
              <a:prstGeom prst="rect">
                <a:avLst/>
              </a:prstGeom>
            </p:spPr>
          </p:pic>
          <p:pic>
            <p:nvPicPr>
              <p:cNvPr id="22" name="Immagine 21">
                <a:extLst>
                  <a:ext uri="{FF2B5EF4-FFF2-40B4-BE49-F238E27FC236}">
                    <a16:creationId xmlns:a16="http://schemas.microsoft.com/office/drawing/2014/main" id="{EBE24D5D-0752-93C5-DE59-1AE859120C8F}"/>
                  </a:ext>
                </a:extLst>
              </p:cNvPr>
              <p:cNvPicPr>
                <a:picLocks noChangeAspect="1"/>
              </p:cNvPicPr>
              <p:nvPr/>
            </p:nvPicPr>
            <p:blipFill>
              <a:blip r:embed="rId6"/>
              <a:stretch>
                <a:fillRect/>
              </a:stretch>
            </p:blipFill>
            <p:spPr>
              <a:xfrm>
                <a:off x="3077877" y="3782272"/>
                <a:ext cx="530791" cy="530791"/>
              </a:xfrm>
              <a:prstGeom prst="rect">
                <a:avLst/>
              </a:prstGeom>
            </p:spPr>
          </p:pic>
          <p:pic>
            <p:nvPicPr>
              <p:cNvPr id="23" name="Immagine 22">
                <a:extLst>
                  <a:ext uri="{FF2B5EF4-FFF2-40B4-BE49-F238E27FC236}">
                    <a16:creationId xmlns:a16="http://schemas.microsoft.com/office/drawing/2014/main" id="{511F0A18-12C9-3920-2B10-C8F96812763A}"/>
                  </a:ext>
                </a:extLst>
              </p:cNvPr>
              <p:cNvPicPr>
                <a:picLocks noChangeAspect="1"/>
              </p:cNvPicPr>
              <p:nvPr/>
            </p:nvPicPr>
            <p:blipFill>
              <a:blip r:embed="rId6"/>
              <a:stretch>
                <a:fillRect/>
              </a:stretch>
            </p:blipFill>
            <p:spPr>
              <a:xfrm>
                <a:off x="3880807" y="3035050"/>
                <a:ext cx="530791" cy="530791"/>
              </a:xfrm>
              <a:prstGeom prst="rect">
                <a:avLst/>
              </a:prstGeom>
            </p:spPr>
          </p:pic>
          <p:pic>
            <p:nvPicPr>
              <p:cNvPr id="24" name="Immagine 23">
                <a:extLst>
                  <a:ext uri="{FF2B5EF4-FFF2-40B4-BE49-F238E27FC236}">
                    <a16:creationId xmlns:a16="http://schemas.microsoft.com/office/drawing/2014/main" id="{81A1AEEA-6F0A-6128-AAC3-817C3242FDCA}"/>
                  </a:ext>
                </a:extLst>
              </p:cNvPr>
              <p:cNvPicPr>
                <a:picLocks noChangeAspect="1"/>
              </p:cNvPicPr>
              <p:nvPr/>
            </p:nvPicPr>
            <p:blipFill>
              <a:blip r:embed="rId6"/>
              <a:stretch>
                <a:fillRect/>
              </a:stretch>
            </p:blipFill>
            <p:spPr>
              <a:xfrm>
                <a:off x="3084621" y="3033236"/>
                <a:ext cx="530791" cy="530791"/>
              </a:xfrm>
              <a:prstGeom prst="rect">
                <a:avLst/>
              </a:prstGeom>
            </p:spPr>
          </p:pic>
          <p:pic>
            <p:nvPicPr>
              <p:cNvPr id="38" name="Immagine 37">
                <a:extLst>
                  <a:ext uri="{FF2B5EF4-FFF2-40B4-BE49-F238E27FC236}">
                    <a16:creationId xmlns:a16="http://schemas.microsoft.com/office/drawing/2014/main" id="{8F162CC2-9AC4-1BD4-3CA6-B6F6B59AD7DE}"/>
                  </a:ext>
                </a:extLst>
              </p:cNvPr>
              <p:cNvPicPr>
                <a:picLocks noChangeAspect="1"/>
              </p:cNvPicPr>
              <p:nvPr/>
            </p:nvPicPr>
            <p:blipFill>
              <a:blip r:embed="rId6"/>
              <a:stretch>
                <a:fillRect/>
              </a:stretch>
            </p:blipFill>
            <p:spPr>
              <a:xfrm>
                <a:off x="716317" y="3033235"/>
                <a:ext cx="530791" cy="530791"/>
              </a:xfrm>
              <a:prstGeom prst="rect">
                <a:avLst/>
              </a:prstGeom>
            </p:spPr>
          </p:pic>
          <p:pic>
            <p:nvPicPr>
              <p:cNvPr id="39" name="Immagine 38">
                <a:extLst>
                  <a:ext uri="{FF2B5EF4-FFF2-40B4-BE49-F238E27FC236}">
                    <a16:creationId xmlns:a16="http://schemas.microsoft.com/office/drawing/2014/main" id="{7DC13F7C-062C-D855-0434-0BF275653270}"/>
                  </a:ext>
                </a:extLst>
              </p:cNvPr>
              <p:cNvPicPr>
                <a:picLocks noChangeAspect="1"/>
              </p:cNvPicPr>
              <p:nvPr/>
            </p:nvPicPr>
            <p:blipFill>
              <a:blip r:embed="rId6"/>
              <a:stretch>
                <a:fillRect/>
              </a:stretch>
            </p:blipFill>
            <p:spPr>
              <a:xfrm>
                <a:off x="2294199" y="3031607"/>
                <a:ext cx="530791" cy="530791"/>
              </a:xfrm>
              <a:prstGeom prst="rect">
                <a:avLst/>
              </a:prstGeom>
            </p:spPr>
          </p:pic>
          <p:pic>
            <p:nvPicPr>
              <p:cNvPr id="40" name="Immagine 39">
                <a:extLst>
                  <a:ext uri="{FF2B5EF4-FFF2-40B4-BE49-F238E27FC236}">
                    <a16:creationId xmlns:a16="http://schemas.microsoft.com/office/drawing/2014/main" id="{DAE7C41A-B5F1-707C-9429-AC13FB89DACB}"/>
                  </a:ext>
                </a:extLst>
              </p:cNvPr>
              <p:cNvPicPr>
                <a:picLocks noChangeAspect="1"/>
              </p:cNvPicPr>
              <p:nvPr/>
            </p:nvPicPr>
            <p:blipFill>
              <a:blip r:embed="rId6"/>
              <a:stretch>
                <a:fillRect/>
              </a:stretch>
            </p:blipFill>
            <p:spPr>
              <a:xfrm>
                <a:off x="1504266" y="3038496"/>
                <a:ext cx="530791" cy="530791"/>
              </a:xfrm>
              <a:prstGeom prst="rect">
                <a:avLst/>
              </a:prstGeom>
            </p:spPr>
          </p:pic>
        </p:grpSp>
        <p:grpSp>
          <p:nvGrpSpPr>
            <p:cNvPr id="61" name="Gruppo 60">
              <a:extLst>
                <a:ext uri="{FF2B5EF4-FFF2-40B4-BE49-F238E27FC236}">
                  <a16:creationId xmlns:a16="http://schemas.microsoft.com/office/drawing/2014/main" id="{EB836494-E2CA-5FAD-A9F5-DF0E080806EB}"/>
                </a:ext>
              </a:extLst>
            </p:cNvPr>
            <p:cNvGrpSpPr/>
            <p:nvPr/>
          </p:nvGrpSpPr>
          <p:grpSpPr>
            <a:xfrm>
              <a:off x="5893463" y="2403270"/>
              <a:ext cx="3277404" cy="1814969"/>
              <a:chOff x="6817447" y="2401592"/>
              <a:chExt cx="3277404" cy="1814969"/>
            </a:xfrm>
          </p:grpSpPr>
          <p:grpSp>
            <p:nvGrpSpPr>
              <p:cNvPr id="47" name="Gruppo 46">
                <a:extLst>
                  <a:ext uri="{FF2B5EF4-FFF2-40B4-BE49-F238E27FC236}">
                    <a16:creationId xmlns:a16="http://schemas.microsoft.com/office/drawing/2014/main" id="{B7EC53B4-5448-DC55-73D5-01243512A903}"/>
                  </a:ext>
                </a:extLst>
              </p:cNvPr>
              <p:cNvGrpSpPr>
                <a:grpSpLocks noChangeAspect="1"/>
              </p:cNvGrpSpPr>
              <p:nvPr/>
            </p:nvGrpSpPr>
            <p:grpSpPr>
              <a:xfrm>
                <a:off x="6817447" y="2401592"/>
                <a:ext cx="3277404" cy="1814969"/>
                <a:chOff x="720792" y="2269160"/>
                <a:chExt cx="3690806" cy="2043903"/>
              </a:xfrm>
            </p:grpSpPr>
            <p:grpSp>
              <p:nvGrpSpPr>
                <p:cNvPr id="48" name="Gruppo 47">
                  <a:extLst>
                    <a:ext uri="{FF2B5EF4-FFF2-40B4-BE49-F238E27FC236}">
                      <a16:creationId xmlns:a16="http://schemas.microsoft.com/office/drawing/2014/main" id="{6D44FEBD-6CAE-3A32-373D-8C48A6C1F367}"/>
                    </a:ext>
                  </a:extLst>
                </p:cNvPr>
                <p:cNvGrpSpPr/>
                <p:nvPr/>
              </p:nvGrpSpPr>
              <p:grpSpPr>
                <a:xfrm>
                  <a:off x="981713" y="2540598"/>
                  <a:ext cx="3164492" cy="1519698"/>
                  <a:chOff x="2986405" y="3013586"/>
                  <a:chExt cx="2460666" cy="1268362"/>
                </a:xfrm>
              </p:grpSpPr>
              <p:cxnSp>
                <p:nvCxnSpPr>
                  <p:cNvPr id="56" name="Connettore diritto 55">
                    <a:extLst>
                      <a:ext uri="{FF2B5EF4-FFF2-40B4-BE49-F238E27FC236}">
                        <a16:creationId xmlns:a16="http://schemas.microsoft.com/office/drawing/2014/main" id="{C9388993-A99B-13B9-A351-468E1FE808AA}"/>
                      </a:ext>
                    </a:extLst>
                  </p:cNvPr>
                  <p:cNvCxnSpPr>
                    <a:cxnSpLocks/>
                  </p:cNvCxnSpPr>
                  <p:nvPr/>
                </p:nvCxnSpPr>
                <p:spPr>
                  <a:xfrm>
                    <a:off x="2986405" y="3639362"/>
                    <a:ext cx="2460666" cy="8405"/>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cxnSp>
                <p:nvCxnSpPr>
                  <p:cNvPr id="57" name="Connettore diritto 56">
                    <a:extLst>
                      <a:ext uri="{FF2B5EF4-FFF2-40B4-BE49-F238E27FC236}">
                        <a16:creationId xmlns:a16="http://schemas.microsoft.com/office/drawing/2014/main" id="{DB9F4CFF-E9B8-6D50-E5EF-D412F2B5F03A}"/>
                      </a:ext>
                    </a:extLst>
                  </p:cNvPr>
                  <p:cNvCxnSpPr>
                    <a:cxnSpLocks/>
                  </p:cNvCxnSpPr>
                  <p:nvPr/>
                </p:nvCxnSpPr>
                <p:spPr>
                  <a:xfrm>
                    <a:off x="4822723" y="3013586"/>
                    <a:ext cx="624348" cy="634181"/>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cxnSp>
                <p:nvCxnSpPr>
                  <p:cNvPr id="58" name="Connettore diritto 57">
                    <a:extLst>
                      <a:ext uri="{FF2B5EF4-FFF2-40B4-BE49-F238E27FC236}">
                        <a16:creationId xmlns:a16="http://schemas.microsoft.com/office/drawing/2014/main" id="{B387BC02-70EB-44B9-1B65-762DCB74E5CC}"/>
                      </a:ext>
                    </a:extLst>
                  </p:cNvPr>
                  <p:cNvCxnSpPr>
                    <a:cxnSpLocks/>
                  </p:cNvCxnSpPr>
                  <p:nvPr/>
                </p:nvCxnSpPr>
                <p:spPr>
                  <a:xfrm flipV="1">
                    <a:off x="4822723" y="3647767"/>
                    <a:ext cx="624348" cy="634181"/>
                  </a:xfrm>
                  <a:prstGeom prst="line">
                    <a:avLst/>
                  </a:prstGeom>
                  <a:ln>
                    <a:solidFill>
                      <a:srgbClr val="822433"/>
                    </a:solidFill>
                    <a:prstDash val="dash"/>
                  </a:ln>
                </p:spPr>
                <p:style>
                  <a:lnRef idx="2">
                    <a:schemeClr val="accent1"/>
                  </a:lnRef>
                  <a:fillRef idx="0">
                    <a:schemeClr val="accent1"/>
                  </a:fillRef>
                  <a:effectRef idx="1">
                    <a:schemeClr val="accent1"/>
                  </a:effectRef>
                  <a:fontRef idx="minor">
                    <a:schemeClr val="tx1"/>
                  </a:fontRef>
                </p:style>
              </p:cxnSp>
            </p:grpSp>
            <p:pic>
              <p:nvPicPr>
                <p:cNvPr id="49" name="Immagine 48">
                  <a:extLst>
                    <a:ext uri="{FF2B5EF4-FFF2-40B4-BE49-F238E27FC236}">
                      <a16:creationId xmlns:a16="http://schemas.microsoft.com/office/drawing/2014/main" id="{C2CEE1E0-73AF-9448-6D24-D130C1A30FFF}"/>
                    </a:ext>
                  </a:extLst>
                </p:cNvPr>
                <p:cNvPicPr>
                  <a:picLocks noChangeAspect="1"/>
                </p:cNvPicPr>
                <p:nvPr/>
              </p:nvPicPr>
              <p:blipFill>
                <a:blip r:embed="rId6"/>
                <a:stretch>
                  <a:fillRect/>
                </a:stretch>
              </p:blipFill>
              <p:spPr>
                <a:xfrm>
                  <a:off x="3077877" y="2286017"/>
                  <a:ext cx="530791" cy="530791"/>
                </a:xfrm>
                <a:prstGeom prst="rect">
                  <a:avLst/>
                </a:prstGeom>
              </p:spPr>
            </p:pic>
            <p:pic>
              <p:nvPicPr>
                <p:cNvPr id="50" name="Immagine 49">
                  <a:extLst>
                    <a:ext uri="{FF2B5EF4-FFF2-40B4-BE49-F238E27FC236}">
                      <a16:creationId xmlns:a16="http://schemas.microsoft.com/office/drawing/2014/main" id="{E45FE6B0-FE43-28B3-4CE5-2E7CC33A6871}"/>
                    </a:ext>
                  </a:extLst>
                </p:cNvPr>
                <p:cNvPicPr>
                  <a:picLocks noChangeAspect="1"/>
                </p:cNvPicPr>
                <p:nvPr/>
              </p:nvPicPr>
              <p:blipFill>
                <a:blip r:embed="rId6"/>
                <a:stretch>
                  <a:fillRect/>
                </a:stretch>
              </p:blipFill>
              <p:spPr>
                <a:xfrm>
                  <a:off x="3077877" y="3782272"/>
                  <a:ext cx="530791" cy="530791"/>
                </a:xfrm>
                <a:prstGeom prst="rect">
                  <a:avLst/>
                </a:prstGeom>
              </p:spPr>
            </p:pic>
            <p:pic>
              <p:nvPicPr>
                <p:cNvPr id="51" name="Immagine 50">
                  <a:extLst>
                    <a:ext uri="{FF2B5EF4-FFF2-40B4-BE49-F238E27FC236}">
                      <a16:creationId xmlns:a16="http://schemas.microsoft.com/office/drawing/2014/main" id="{2A406833-4CAB-2B05-288C-41A17F543BFF}"/>
                    </a:ext>
                  </a:extLst>
                </p:cNvPr>
                <p:cNvPicPr>
                  <a:picLocks noChangeAspect="1"/>
                </p:cNvPicPr>
                <p:nvPr/>
              </p:nvPicPr>
              <p:blipFill>
                <a:blip r:embed="rId6"/>
                <a:stretch>
                  <a:fillRect/>
                </a:stretch>
              </p:blipFill>
              <p:spPr>
                <a:xfrm>
                  <a:off x="3880807" y="3035050"/>
                  <a:ext cx="530791" cy="530791"/>
                </a:xfrm>
                <a:prstGeom prst="rect">
                  <a:avLst/>
                </a:prstGeom>
              </p:spPr>
            </p:pic>
            <p:pic>
              <p:nvPicPr>
                <p:cNvPr id="52" name="Immagine 51">
                  <a:extLst>
                    <a:ext uri="{FF2B5EF4-FFF2-40B4-BE49-F238E27FC236}">
                      <a16:creationId xmlns:a16="http://schemas.microsoft.com/office/drawing/2014/main" id="{7F596E62-B7DA-86B8-DFEF-670953B69D88}"/>
                    </a:ext>
                  </a:extLst>
                </p:cNvPr>
                <p:cNvPicPr>
                  <a:picLocks noChangeAspect="1"/>
                </p:cNvPicPr>
                <p:nvPr/>
              </p:nvPicPr>
              <p:blipFill>
                <a:blip r:embed="rId6"/>
                <a:stretch>
                  <a:fillRect/>
                </a:stretch>
              </p:blipFill>
              <p:spPr>
                <a:xfrm>
                  <a:off x="2838332" y="3031941"/>
                  <a:ext cx="530791" cy="530791"/>
                </a:xfrm>
                <a:prstGeom prst="rect">
                  <a:avLst/>
                </a:prstGeom>
              </p:spPr>
            </p:pic>
            <p:pic>
              <p:nvPicPr>
                <p:cNvPr id="53" name="Immagine 52">
                  <a:extLst>
                    <a:ext uri="{FF2B5EF4-FFF2-40B4-BE49-F238E27FC236}">
                      <a16:creationId xmlns:a16="http://schemas.microsoft.com/office/drawing/2014/main" id="{5A2909C4-1946-6774-667D-DC4800C2B9D1}"/>
                    </a:ext>
                  </a:extLst>
                </p:cNvPr>
                <p:cNvPicPr>
                  <a:picLocks noChangeAspect="1"/>
                </p:cNvPicPr>
                <p:nvPr/>
              </p:nvPicPr>
              <p:blipFill>
                <a:blip r:embed="rId6">
                  <a:duotone>
                    <a:prstClr val="black"/>
                    <a:schemeClr val="accent2">
                      <a:tint val="45000"/>
                      <a:satMod val="400000"/>
                    </a:schemeClr>
                  </a:duotone>
                  <a:alphaModFix amt="62000"/>
                </a:blip>
                <a:stretch>
                  <a:fillRect/>
                </a:stretch>
              </p:blipFill>
              <p:spPr>
                <a:xfrm>
                  <a:off x="2076848" y="2269160"/>
                  <a:ext cx="530791" cy="530791"/>
                </a:xfrm>
                <a:prstGeom prst="rect">
                  <a:avLst/>
                </a:prstGeom>
              </p:spPr>
            </p:pic>
            <p:pic>
              <p:nvPicPr>
                <p:cNvPr id="54" name="Immagine 53">
                  <a:extLst>
                    <a:ext uri="{FF2B5EF4-FFF2-40B4-BE49-F238E27FC236}">
                      <a16:creationId xmlns:a16="http://schemas.microsoft.com/office/drawing/2014/main" id="{092C576E-D84A-9CFE-146A-1143FD80599F}"/>
                    </a:ext>
                  </a:extLst>
                </p:cNvPr>
                <p:cNvPicPr>
                  <a:picLocks noChangeAspect="1"/>
                </p:cNvPicPr>
                <p:nvPr/>
              </p:nvPicPr>
              <p:blipFill>
                <a:blip r:embed="rId6"/>
                <a:stretch>
                  <a:fillRect/>
                </a:stretch>
              </p:blipFill>
              <p:spPr>
                <a:xfrm>
                  <a:off x="1783988" y="3027977"/>
                  <a:ext cx="530791" cy="530791"/>
                </a:xfrm>
                <a:prstGeom prst="rect">
                  <a:avLst/>
                </a:prstGeom>
              </p:spPr>
            </p:pic>
            <p:pic>
              <p:nvPicPr>
                <p:cNvPr id="55" name="Immagine 54">
                  <a:extLst>
                    <a:ext uri="{FF2B5EF4-FFF2-40B4-BE49-F238E27FC236}">
                      <a16:creationId xmlns:a16="http://schemas.microsoft.com/office/drawing/2014/main" id="{3C61EDA7-0951-ACA5-2DD5-EC12D808EFCC}"/>
                    </a:ext>
                  </a:extLst>
                </p:cNvPr>
                <p:cNvPicPr>
                  <a:picLocks noChangeAspect="1"/>
                </p:cNvPicPr>
                <p:nvPr/>
              </p:nvPicPr>
              <p:blipFill>
                <a:blip r:embed="rId6"/>
                <a:stretch>
                  <a:fillRect/>
                </a:stretch>
              </p:blipFill>
              <p:spPr>
                <a:xfrm>
                  <a:off x="720792" y="3027380"/>
                  <a:ext cx="530791" cy="530791"/>
                </a:xfrm>
                <a:prstGeom prst="rect">
                  <a:avLst/>
                </a:prstGeom>
              </p:spPr>
            </p:pic>
          </p:grpSp>
          <p:cxnSp>
            <p:nvCxnSpPr>
              <p:cNvPr id="60" name="Connettore 2 59">
                <a:extLst>
                  <a:ext uri="{FF2B5EF4-FFF2-40B4-BE49-F238E27FC236}">
                    <a16:creationId xmlns:a16="http://schemas.microsoft.com/office/drawing/2014/main" id="{D19AD14C-82A9-D0DB-384A-E638E41BFED2}"/>
                  </a:ext>
                </a:extLst>
              </p:cNvPr>
              <p:cNvCxnSpPr>
                <a:cxnSpLocks/>
              </p:cNvCxnSpPr>
              <p:nvPr/>
            </p:nvCxnSpPr>
            <p:spPr>
              <a:xfrm flipV="1">
                <a:off x="9146183" y="2649456"/>
                <a:ext cx="2" cy="667908"/>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grpSp>
      <p:cxnSp>
        <p:nvCxnSpPr>
          <p:cNvPr id="63" name="Connettore 2 62">
            <a:extLst>
              <a:ext uri="{FF2B5EF4-FFF2-40B4-BE49-F238E27FC236}">
                <a16:creationId xmlns:a16="http://schemas.microsoft.com/office/drawing/2014/main" id="{351E0786-6450-CD12-4180-7BF0630A2474}"/>
              </a:ext>
            </a:extLst>
          </p:cNvPr>
          <p:cNvCxnSpPr>
            <a:cxnSpLocks/>
          </p:cNvCxnSpPr>
          <p:nvPr/>
        </p:nvCxnSpPr>
        <p:spPr>
          <a:xfrm>
            <a:off x="7484745" y="3312524"/>
            <a:ext cx="293551" cy="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Connettore 2 64">
            <a:extLst>
              <a:ext uri="{FF2B5EF4-FFF2-40B4-BE49-F238E27FC236}">
                <a16:creationId xmlns:a16="http://schemas.microsoft.com/office/drawing/2014/main" id="{92D2D8D1-8092-E1E7-4DD9-18DFDBA1C908}"/>
              </a:ext>
            </a:extLst>
          </p:cNvPr>
          <p:cNvCxnSpPr>
            <a:cxnSpLocks/>
          </p:cNvCxnSpPr>
          <p:nvPr/>
        </p:nvCxnSpPr>
        <p:spPr>
          <a:xfrm flipV="1">
            <a:off x="8226479" y="3315638"/>
            <a:ext cx="486000" cy="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97" name="CasellaDiTesto 96">
            <a:extLst>
              <a:ext uri="{FF2B5EF4-FFF2-40B4-BE49-F238E27FC236}">
                <a16:creationId xmlns:a16="http://schemas.microsoft.com/office/drawing/2014/main" id="{8733CE3F-3077-8470-AC4E-F55D36EAA62A}"/>
              </a:ext>
            </a:extLst>
          </p:cNvPr>
          <p:cNvSpPr txBox="1"/>
          <p:nvPr/>
        </p:nvSpPr>
        <p:spPr>
          <a:xfrm>
            <a:off x="7090895" y="4339524"/>
            <a:ext cx="2712602" cy="646331"/>
          </a:xfrm>
          <a:prstGeom prst="rect">
            <a:avLst/>
          </a:prstGeom>
          <a:solidFill>
            <a:srgbClr val="822433"/>
          </a:solidFill>
        </p:spPr>
        <p:txBody>
          <a:bodyPr wrap="none" rtlCol="0">
            <a:spAutoFit/>
          </a:bodyPr>
          <a:lstStyle/>
          <a:p>
            <a:r>
              <a:rPr lang="it-IT" dirty="0" err="1">
                <a:solidFill>
                  <a:schemeClr val="bg1"/>
                </a:solidFill>
                <a:latin typeface="Frutiger" panose="020B0500000000000000" pitchFamily="34" charset="0"/>
              </a:rPr>
              <a:t>inherently</a:t>
            </a:r>
            <a:r>
              <a:rPr lang="it-IT" dirty="0">
                <a:solidFill>
                  <a:schemeClr val="bg1"/>
                </a:solidFill>
                <a:latin typeface="Frutiger" panose="020B0500000000000000" pitchFamily="34" charset="0"/>
              </a:rPr>
              <a:t> </a:t>
            </a:r>
            <a:r>
              <a:rPr lang="it-IT" dirty="0" err="1">
                <a:solidFill>
                  <a:schemeClr val="bg1"/>
                </a:solidFill>
                <a:latin typeface="Frutiger" panose="020B0500000000000000" pitchFamily="34" charset="0"/>
              </a:rPr>
              <a:t>stable</a:t>
            </a:r>
            <a:r>
              <a:rPr lang="it-IT" dirty="0">
                <a:solidFill>
                  <a:schemeClr val="bg1"/>
                </a:solidFill>
                <a:latin typeface="Frutiger" panose="020B0500000000000000" pitchFamily="34" charset="0"/>
              </a:rPr>
              <a:t> and MP</a:t>
            </a:r>
            <a:br>
              <a:rPr lang="it-IT" dirty="0">
                <a:solidFill>
                  <a:schemeClr val="bg1"/>
                </a:solidFill>
                <a:latin typeface="Frutiger" panose="020B0500000000000000" pitchFamily="34" charset="0"/>
              </a:rPr>
            </a:br>
            <a:r>
              <a:rPr lang="it-IT" dirty="0" err="1">
                <a:solidFill>
                  <a:schemeClr val="bg1"/>
                </a:solidFill>
                <a:latin typeface="Frutiger" panose="020B0500000000000000" pitchFamily="34" charset="0"/>
              </a:rPr>
              <a:t>easily</a:t>
            </a:r>
            <a:r>
              <a:rPr lang="it-IT" dirty="0">
                <a:solidFill>
                  <a:schemeClr val="bg1"/>
                </a:solidFill>
                <a:latin typeface="Frutiger" panose="020B0500000000000000" pitchFamily="34" charset="0"/>
              </a:rPr>
              <a:t> </a:t>
            </a:r>
            <a:r>
              <a:rPr lang="it-IT" dirty="0" err="1">
                <a:solidFill>
                  <a:schemeClr val="bg1"/>
                </a:solidFill>
                <a:latin typeface="Frutiger" panose="020B0500000000000000" pitchFamily="34" charset="0"/>
              </a:rPr>
              <a:t>controllable</a:t>
            </a:r>
            <a:endParaRPr lang="it-IT" dirty="0">
              <a:solidFill>
                <a:schemeClr val="bg1"/>
              </a:solidFill>
              <a:latin typeface="Frutiger" panose="020B0500000000000000" pitchFamily="34" charset="0"/>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987E86E0-F9DA-5128-64C7-8863B8FF4CBF}"/>
                  </a:ext>
                </a:extLst>
              </p:cNvPr>
              <p:cNvSpPr txBox="1"/>
              <p:nvPr/>
            </p:nvSpPr>
            <p:spPr>
              <a:xfrm>
                <a:off x="8610600" y="5253481"/>
                <a:ext cx="3799703" cy="959045"/>
              </a:xfrm>
              <a:prstGeom prst="rect">
                <a:avLst/>
              </a:prstGeom>
              <a:noFill/>
            </p:spPr>
            <p:txBody>
              <a:bodyPr wrap="square">
                <a:spAutoFit/>
              </a:bodyPr>
              <a:lstStyle/>
              <a:p>
                <a:pPr marL="0" indent="0">
                  <a:lnSpc>
                    <a:spcPct val="150000"/>
                  </a:lnSpc>
                  <a:buNone/>
                </a:pPr>
                <a14:m>
                  <m:oMath xmlns:m="http://schemas.openxmlformats.org/officeDocument/2006/math">
                    <m:r>
                      <a:rPr lang="it-IT" sz="2000" b="0" i="1" smtClean="0">
                        <a:solidFill>
                          <a:schemeClr val="tx1">
                            <a:lumMod val="50000"/>
                            <a:lumOff val="50000"/>
                          </a:schemeClr>
                        </a:solidFill>
                        <a:latin typeface="Cambria Math" panose="02040503050406030204" pitchFamily="18" charset="0"/>
                      </a:rPr>
                      <m:t>𝑉</m:t>
                    </m:r>
                    <m:d>
                      <m:dPr>
                        <m:ctrlPr>
                          <a:rPr lang="it-IT" sz="2000" b="0" i="1" smtClean="0">
                            <a:solidFill>
                              <a:schemeClr val="tx1">
                                <a:lumMod val="50000"/>
                                <a:lumOff val="50000"/>
                              </a:schemeClr>
                            </a:solidFill>
                            <a:latin typeface="Cambria Math" panose="02040503050406030204" pitchFamily="18" charset="0"/>
                          </a:rPr>
                        </m:ctrlPr>
                      </m:dPr>
                      <m:e>
                        <m:r>
                          <a:rPr lang="it-IT" sz="2000" b="0" i="1" smtClean="0">
                            <a:solidFill>
                              <a:schemeClr val="tx1">
                                <a:lumMod val="50000"/>
                                <a:lumOff val="50000"/>
                              </a:schemeClr>
                            </a:solidFill>
                            <a:latin typeface="Cambria Math" panose="02040503050406030204" pitchFamily="18" charset="0"/>
                          </a:rPr>
                          <m:t>𝑥</m:t>
                        </m:r>
                      </m:e>
                    </m:d>
                  </m:oMath>
                </a14:m>
                <a:r>
                  <a:rPr lang="it-IT" sz="2000" b="0" i="1" dirty="0">
                    <a:solidFill>
                      <a:schemeClr val="tx1">
                        <a:lumMod val="50000"/>
                        <a:lumOff val="50000"/>
                      </a:schemeClr>
                    </a:solidFill>
                    <a:latin typeface="Cambria Math" panose="02040503050406030204" pitchFamily="18" charset="0"/>
                  </a:rPr>
                  <a:t> </a:t>
                </a:r>
                <a:r>
                  <a:rPr lang="it-IT" sz="2000" b="0" dirty="0">
                    <a:solidFill>
                      <a:schemeClr val="tx1">
                        <a:lumMod val="50000"/>
                        <a:lumOff val="50000"/>
                      </a:schemeClr>
                    </a:solidFill>
                    <a:latin typeface="Frutiger" panose="020B0500000000000000" pitchFamily="34" charset="0"/>
                  </a:rPr>
                  <a:t>storage </a:t>
                </a:r>
                <a:r>
                  <a:rPr lang="it-IT" sz="2000" b="0" dirty="0" err="1">
                    <a:solidFill>
                      <a:schemeClr val="tx1">
                        <a:lumMod val="50000"/>
                        <a:lumOff val="50000"/>
                      </a:schemeClr>
                    </a:solidFill>
                    <a:latin typeface="Frutiger" panose="020B0500000000000000" pitchFamily="34" charset="0"/>
                  </a:rPr>
                  <a:t>function</a:t>
                </a:r>
                <a:endParaRPr lang="it-IT" sz="2000" i="1" dirty="0">
                  <a:solidFill>
                    <a:schemeClr val="tx1">
                      <a:lumMod val="50000"/>
                      <a:lumOff val="50000"/>
                    </a:schemeClr>
                  </a:solidFill>
                  <a:latin typeface="Cambria Math" panose="02040503050406030204" pitchFamily="18" charset="0"/>
                </a:endParaRPr>
              </a:p>
              <a:p>
                <a:pPr marL="0" indent="0">
                  <a:lnSpc>
                    <a:spcPct val="150000"/>
                  </a:lnSpc>
                  <a:buNone/>
                </a:pPr>
                <a14:m>
                  <m:oMath xmlns:m="http://schemas.openxmlformats.org/officeDocument/2006/math">
                    <m:r>
                      <a:rPr lang="it-IT" sz="2000" b="0" i="1" smtClean="0">
                        <a:solidFill>
                          <a:schemeClr val="tx1">
                            <a:lumMod val="50000"/>
                            <a:lumOff val="50000"/>
                          </a:schemeClr>
                        </a:solidFill>
                        <a:latin typeface="Cambria Math" panose="02040503050406030204" pitchFamily="18" charset="0"/>
                      </a:rPr>
                      <m:t>𝛿</m:t>
                    </m:r>
                    <m:r>
                      <a:rPr lang="it-IT" sz="2000" b="0" i="1" smtClean="0">
                        <a:solidFill>
                          <a:schemeClr val="tx1">
                            <a:lumMod val="50000"/>
                            <a:lumOff val="50000"/>
                          </a:schemeClr>
                        </a:solidFill>
                        <a:latin typeface="Cambria Math" panose="02040503050406030204" pitchFamily="18" charset="0"/>
                      </a:rPr>
                      <m:t>, </m:t>
                    </m:r>
                    <m:r>
                      <a:rPr lang="it-IT" sz="2000" b="0" i="1" smtClean="0">
                        <a:solidFill>
                          <a:schemeClr val="tx1">
                            <a:lumMod val="50000"/>
                            <a:lumOff val="50000"/>
                          </a:schemeClr>
                        </a:solidFill>
                        <a:latin typeface="Cambria Math" panose="02040503050406030204" pitchFamily="18" charset="0"/>
                      </a:rPr>
                      <m:t>𝜀</m:t>
                    </m:r>
                    <m:r>
                      <a:rPr lang="it-IT" sz="2000" b="0" i="1" smtClean="0">
                        <a:solidFill>
                          <a:schemeClr val="tx1">
                            <a:lumMod val="50000"/>
                            <a:lumOff val="50000"/>
                          </a:schemeClr>
                        </a:solidFill>
                        <a:latin typeface="Cambria Math" panose="02040503050406030204" pitchFamily="18" charset="0"/>
                      </a:rPr>
                      <m:t>≥0</m:t>
                    </m:r>
                  </m:oMath>
                </a14:m>
                <a:r>
                  <a:rPr lang="en-US" sz="2000" dirty="0">
                    <a:solidFill>
                      <a:schemeClr val="tx1">
                        <a:lumMod val="50000"/>
                        <a:lumOff val="50000"/>
                      </a:schemeClr>
                    </a:solidFill>
                    <a:latin typeface="Frutiger" panose="020B0500000000000000" pitchFamily="34" charset="0"/>
                  </a:rPr>
                  <a:t> </a:t>
                </a:r>
              </a:p>
            </p:txBody>
          </p:sp>
        </mc:Choice>
        <mc:Fallback xmlns="">
          <p:sp>
            <p:nvSpPr>
              <p:cNvPr id="7" name="CasellaDiTesto 6">
                <a:extLst>
                  <a:ext uri="{FF2B5EF4-FFF2-40B4-BE49-F238E27FC236}">
                    <a16:creationId xmlns:a16="http://schemas.microsoft.com/office/drawing/2014/main" id="{987E86E0-F9DA-5128-64C7-8863B8FF4CBF}"/>
                  </a:ext>
                </a:extLst>
              </p:cNvPr>
              <p:cNvSpPr txBox="1">
                <a:spLocks noRot="1" noChangeAspect="1" noMove="1" noResize="1" noEditPoints="1" noAdjustHandles="1" noChangeArrowheads="1" noChangeShapeType="1" noTextEdit="1"/>
              </p:cNvSpPr>
              <p:nvPr/>
            </p:nvSpPr>
            <p:spPr>
              <a:xfrm>
                <a:off x="8610600" y="5253481"/>
                <a:ext cx="3799703" cy="95904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0254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243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chemeClr val="bg1"/>
                </a:solidFill>
                <a:latin typeface="Frutiger" panose="020B0500000000000000" pitchFamily="34" charset="0"/>
              </a:rPr>
              <a:t>Table</a:t>
            </a:r>
            <a:r>
              <a:rPr lang="it-IT" sz="3600" b="1" dirty="0">
                <a:solidFill>
                  <a:schemeClr val="bg1"/>
                </a:solidFill>
                <a:latin typeface="Frutiger" panose="020B0500000000000000" pitchFamily="34" charset="0"/>
              </a:rPr>
              <a:t> of </a:t>
            </a:r>
            <a:r>
              <a:rPr lang="it-IT" sz="3600" b="1" dirty="0" err="1">
                <a:solidFill>
                  <a:schemeClr val="bg1"/>
                </a:solidFill>
                <a:latin typeface="Frutiger" panose="020B0500000000000000" pitchFamily="34" charset="0"/>
              </a:rPr>
              <a:t>Contents</a:t>
            </a:r>
            <a:br>
              <a:rPr lang="it-IT" sz="3600" dirty="0">
                <a:solidFill>
                  <a:schemeClr val="bg1"/>
                </a:solidFill>
                <a:latin typeface="Frutiger" panose="020B0500000000000000" pitchFamily="34" charset="0"/>
              </a:rPr>
            </a:br>
            <a:r>
              <a:rPr lang="it-IT" sz="1800" b="1" dirty="0">
                <a:solidFill>
                  <a:schemeClr val="bg1"/>
                </a:solidFill>
                <a:latin typeface="Frutiger" panose="020B0500000000000000" pitchFamily="34" charset="0"/>
              </a:rPr>
              <a:t>2 </a:t>
            </a:r>
            <a:r>
              <a:rPr lang="it-IT" sz="1800" b="1" dirty="0" err="1">
                <a:solidFill>
                  <a:schemeClr val="bg1"/>
                </a:solidFill>
                <a:latin typeface="Frutiger" panose="020B0500000000000000" pitchFamily="34" charset="0"/>
              </a:rPr>
              <a:t>Problem</a:t>
            </a:r>
            <a:r>
              <a:rPr lang="it-IT" sz="1800" b="1" dirty="0">
                <a:solidFill>
                  <a:schemeClr val="bg1"/>
                </a:solidFill>
                <a:latin typeface="Frutiger" panose="020B0500000000000000" pitchFamily="34" charset="0"/>
              </a:rPr>
              <a:t> setup</a:t>
            </a:r>
          </a:p>
        </p:txBody>
      </p:sp>
      <p:pic>
        <p:nvPicPr>
          <p:cNvPr id="5" name="Segnaposto contenuto 4" descr="Immagine che contiene logo, simbolo, emblema, Marchio&#10;&#10;Descrizione generata automaticamente">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0"/>
            <a:ext cx="1175327" cy="1399049"/>
          </a:xfrm>
        </p:spPr>
      </p:pic>
      <p:sp>
        <p:nvSpPr>
          <p:cNvPr id="10" name="Segnaposto numero diapositiva 9">
            <a:extLst>
              <a:ext uri="{FF2B5EF4-FFF2-40B4-BE49-F238E27FC236}">
                <a16:creationId xmlns:a16="http://schemas.microsoft.com/office/drawing/2014/main" id="{624F73A2-AFC6-C3DD-7634-53CCE6A3D0CA}"/>
              </a:ext>
            </a:extLst>
          </p:cNvPr>
          <p:cNvSpPr>
            <a:spLocks noGrp="1"/>
          </p:cNvSpPr>
          <p:nvPr>
            <p:ph type="sldNum" sz="quarter" idx="12"/>
          </p:nvPr>
        </p:nvSpPr>
        <p:spPr/>
        <p:txBody>
          <a:bodyPr/>
          <a:lstStyle/>
          <a:p>
            <a:fld id="{532DDF56-7B91-4B01-9C01-9E940BA2BCA3}" type="slidenum">
              <a:rPr lang="it-IT" smtClean="0"/>
              <a:t>4</a:t>
            </a:fld>
            <a:endParaRPr lang="it-IT"/>
          </a:p>
        </p:txBody>
      </p:sp>
      <p:sp>
        <p:nvSpPr>
          <p:cNvPr id="3" name="Segnaposto contenuto 2">
            <a:extLst>
              <a:ext uri="{FF2B5EF4-FFF2-40B4-BE49-F238E27FC236}">
                <a16:creationId xmlns:a16="http://schemas.microsoft.com/office/drawing/2014/main" id="{22A6CDB8-FEC1-2082-1140-BCEBBA002015}"/>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Introduction</a:t>
            </a:r>
          </a:p>
          <a:p>
            <a:pPr marL="457200" indent="-457200">
              <a:lnSpc>
                <a:spcPct val="150000"/>
              </a:lnSpc>
              <a:buFont typeface="+mj-lt"/>
              <a:buAutoNum type="arabicPeriod"/>
            </a:pPr>
            <a:r>
              <a:rPr lang="en-US" sz="2400" b="1" dirty="0">
                <a:solidFill>
                  <a:schemeClr val="bg1"/>
                </a:solidFill>
                <a:latin typeface="Frutiger" panose="020B0500000000000000" pitchFamily="34" charset="0"/>
              </a:rPr>
              <a:t>Problem setup</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Fault-tolerant formation control</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Simulations</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Conclusion</a:t>
            </a:r>
          </a:p>
          <a:p>
            <a:pPr marL="457200" indent="-457200">
              <a:buFont typeface="+mj-lt"/>
              <a:buAutoNum type="arabicPeriod"/>
            </a:pPr>
            <a:endParaRPr lang="en-US" sz="2000" b="1" dirty="0">
              <a:solidFill>
                <a:schemeClr val="bg1"/>
              </a:solidFill>
              <a:latin typeface="Frutiger" panose="020B0500000000000000" pitchFamily="34" charset="0"/>
            </a:endParaRPr>
          </a:p>
        </p:txBody>
      </p:sp>
    </p:spTree>
    <p:extLst>
      <p:ext uri="{BB962C8B-B14F-4D97-AF65-F5344CB8AC3E}">
        <p14:creationId xmlns:p14="http://schemas.microsoft.com/office/powerpoint/2010/main" val="393823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Robot dynamics</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2 </a:t>
            </a:r>
            <a:r>
              <a:rPr lang="it-IT" sz="1800" b="1" dirty="0" err="1">
                <a:solidFill>
                  <a:srgbClr val="822433"/>
                </a:solidFill>
                <a:latin typeface="Frutiger" panose="020B0500000000000000" pitchFamily="34" charset="0"/>
                <a:cs typeface="Arial" panose="020B0604020202020204" pitchFamily="34" charset="0"/>
              </a:rPr>
              <a:t>Problem</a:t>
            </a:r>
            <a:r>
              <a:rPr lang="it-IT" sz="1800" b="1" dirty="0">
                <a:solidFill>
                  <a:srgbClr val="822433"/>
                </a:solidFill>
                <a:latin typeface="Frutiger" panose="020B0500000000000000" pitchFamily="34" charset="0"/>
                <a:cs typeface="Arial" panose="020B0604020202020204" pitchFamily="34" charset="0"/>
              </a:rPr>
              <a:t> setup</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5</a:t>
            </a:fld>
            <a:endParaRPr lang="it-IT" dirty="0"/>
          </a:p>
        </p:txBody>
      </p:sp>
      <p:grpSp>
        <p:nvGrpSpPr>
          <p:cNvPr id="17" name="Gruppo 16">
            <a:extLst>
              <a:ext uri="{FF2B5EF4-FFF2-40B4-BE49-F238E27FC236}">
                <a16:creationId xmlns:a16="http://schemas.microsoft.com/office/drawing/2014/main" id="{11C6E5FB-6928-D0CA-4CC6-C9E97E91BB1D}"/>
              </a:ext>
            </a:extLst>
          </p:cNvPr>
          <p:cNvGrpSpPr/>
          <p:nvPr/>
        </p:nvGrpSpPr>
        <p:grpSpPr>
          <a:xfrm>
            <a:off x="4241573" y="1781471"/>
            <a:ext cx="3734584" cy="4403932"/>
            <a:chOff x="4078370" y="2317813"/>
            <a:chExt cx="3734584" cy="4403932"/>
          </a:xfrm>
          <a:solidFill>
            <a:schemeClr val="bg1">
              <a:lumMod val="95000"/>
            </a:schemeClr>
          </a:solidFill>
        </p:grpSpPr>
        <p:sp>
          <p:nvSpPr>
            <p:cNvPr id="16" name="Rettangolo 15">
              <a:extLst>
                <a:ext uri="{FF2B5EF4-FFF2-40B4-BE49-F238E27FC236}">
                  <a16:creationId xmlns:a16="http://schemas.microsoft.com/office/drawing/2014/main" id="{2E9423AE-3A42-09C5-C609-066C6B854E34}"/>
                </a:ext>
              </a:extLst>
            </p:cNvPr>
            <p:cNvSpPr/>
            <p:nvPr/>
          </p:nvSpPr>
          <p:spPr>
            <a:xfrm>
              <a:off x="4078370" y="2317813"/>
              <a:ext cx="3734584" cy="440393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63AD1C4A-246B-2A13-7926-5D9E0D2D8EDE}"/>
                </a:ext>
              </a:extLst>
            </p:cNvPr>
            <p:cNvGrpSpPr/>
            <p:nvPr/>
          </p:nvGrpSpPr>
          <p:grpSpPr>
            <a:xfrm>
              <a:off x="4397081" y="2423866"/>
              <a:ext cx="3097161" cy="2754045"/>
              <a:chOff x="4534733" y="2081598"/>
              <a:chExt cx="3097161" cy="2754045"/>
            </a:xfrm>
            <a:grpFill/>
          </p:grpSpPr>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765805BD-F67F-1741-D9D5-A0BDD01BCDC9}"/>
                      </a:ext>
                    </a:extLst>
                  </p:cNvPr>
                  <p:cNvSpPr txBox="1"/>
                  <p:nvPr/>
                </p:nvSpPr>
                <p:spPr>
                  <a:xfrm>
                    <a:off x="4534733" y="2081598"/>
                    <a:ext cx="3097161" cy="1591846"/>
                  </a:xfrm>
                  <a:prstGeom prst="rect">
                    <a:avLst/>
                  </a:prstGeom>
                  <a:grpFill/>
                </p:spPr>
                <p:txBody>
                  <a:bodyPr wrap="square">
                    <a:spAutoFit/>
                  </a:bodyPr>
                  <a:lstStyle/>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𝑡</m:t>
                        </m:r>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generalized momentum</a:t>
                    </a:r>
                  </a:p>
                  <a:p>
                    <a:pPr algn="ct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𝑇</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𝑝</m:t>
                              </m:r>
                            </m:e>
                          </m:d>
                          <m:r>
                            <a:rPr lang="it-IT" sz="2000" b="0" i="1" smtClean="0">
                              <a:solidFill>
                                <a:schemeClr val="tx1">
                                  <a:lumMod val="85000"/>
                                  <a:lumOff val="15000"/>
                                </a:schemeClr>
                              </a:solidFill>
                              <a:latin typeface="Cambria Math" panose="02040503050406030204" pitchFamily="18" charset="0"/>
                            </a:rPr>
                            <m:t>=</m:t>
                          </m:r>
                          <m:f>
                            <m:fPr>
                              <m:ctrlPr>
                                <a:rPr lang="it-IT" sz="2000" b="0" i="1" smtClean="0">
                                  <a:solidFill>
                                    <a:schemeClr val="tx1">
                                      <a:lumMod val="85000"/>
                                      <a:lumOff val="15000"/>
                                    </a:schemeClr>
                                  </a:solidFill>
                                  <a:latin typeface="Cambria Math" panose="02040503050406030204" pitchFamily="18" charset="0"/>
                                </a:rPr>
                              </m:ctrlPr>
                            </m:fPr>
                            <m:num>
                              <m:r>
                                <a:rPr lang="it-IT" sz="2000" b="0" i="1" smtClean="0">
                                  <a:solidFill>
                                    <a:schemeClr val="tx1">
                                      <a:lumMod val="85000"/>
                                      <a:lumOff val="15000"/>
                                    </a:schemeClr>
                                  </a:solidFill>
                                  <a:latin typeface="Cambria Math" panose="02040503050406030204" pitchFamily="18" charset="0"/>
                                </a:rPr>
                                <m:t>1</m:t>
                              </m:r>
                            </m:num>
                            <m:den>
                              <m:r>
                                <a:rPr lang="it-IT" sz="2000" b="0" i="1" smtClean="0">
                                  <a:solidFill>
                                    <a:schemeClr val="tx1">
                                      <a:lumMod val="85000"/>
                                      <a:lumOff val="15000"/>
                                    </a:schemeClr>
                                  </a:solidFill>
                                  <a:latin typeface="Cambria Math" panose="02040503050406030204" pitchFamily="18" charset="0"/>
                                </a:rPr>
                                <m:t>2</m:t>
                              </m:r>
                            </m:den>
                          </m:f>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𝑝</m:t>
                              </m:r>
                            </m:e>
                            <m:sup>
                              <m:r>
                                <a:rPr lang="it-IT" sz="2000" b="0" i="1" smtClean="0">
                                  <a:solidFill>
                                    <a:schemeClr val="tx1">
                                      <a:lumMod val="85000"/>
                                      <a:lumOff val="15000"/>
                                    </a:schemeClr>
                                  </a:solidFill>
                                  <a:latin typeface="Cambria Math" panose="02040503050406030204" pitchFamily="18" charset="0"/>
                                </a:rPr>
                                <m:t>𝑇</m:t>
                              </m:r>
                            </m:sup>
                          </m:sSup>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𝑀</m:t>
                              </m:r>
                            </m:e>
                            <m:sup>
                              <m:r>
                                <a:rPr lang="it-IT" sz="2000" b="0" i="1" smtClean="0">
                                  <a:solidFill>
                                    <a:schemeClr val="tx1">
                                      <a:lumMod val="85000"/>
                                      <a:lumOff val="15000"/>
                                    </a:schemeClr>
                                  </a:solidFill>
                                  <a:latin typeface="Cambria Math" panose="02040503050406030204" pitchFamily="18" charset="0"/>
                                </a:rPr>
                                <m:t>−1</m:t>
                              </m:r>
                            </m:sup>
                          </m:sSup>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ℝ</m:t>
                          </m:r>
                        </m:oMath>
                      </m:oMathPara>
                    </a14:m>
                    <a:endParaRPr lang="en-US" sz="2000" dirty="0">
                      <a:solidFill>
                        <a:schemeClr val="tx1">
                          <a:lumMod val="50000"/>
                          <a:lumOff val="50000"/>
                        </a:schemeClr>
                      </a:solidFill>
                      <a:latin typeface="Frutiger" panose="020B0500000000000000" pitchFamily="34" charset="0"/>
                    </a:endParaRPr>
                  </a:p>
                  <a:p>
                    <a:pPr algn="ctr"/>
                    <a:r>
                      <a:rPr lang="en-US" sz="2000" b="1" dirty="0">
                        <a:solidFill>
                          <a:schemeClr val="tx1">
                            <a:lumMod val="85000"/>
                            <a:lumOff val="15000"/>
                          </a:schemeClr>
                        </a:solidFill>
                        <a:latin typeface="Frutiger" panose="020B0500000000000000" pitchFamily="34" charset="0"/>
                      </a:rPr>
                      <a:t>kinetic energy</a:t>
                    </a:r>
                  </a:p>
                </p:txBody>
              </p:sp>
            </mc:Choice>
            <mc:Fallback xmlns="">
              <p:sp>
                <p:nvSpPr>
                  <p:cNvPr id="9" name="CasellaDiTesto 8">
                    <a:extLst>
                      <a:ext uri="{FF2B5EF4-FFF2-40B4-BE49-F238E27FC236}">
                        <a16:creationId xmlns:a16="http://schemas.microsoft.com/office/drawing/2014/main" id="{765805BD-F67F-1741-D9D5-A0BDD01BCDC9}"/>
                      </a:ext>
                    </a:extLst>
                  </p:cNvPr>
                  <p:cNvSpPr txBox="1">
                    <a:spLocks noRot="1" noChangeAspect="1" noMove="1" noResize="1" noEditPoints="1" noAdjustHandles="1" noChangeArrowheads="1" noChangeShapeType="1" noTextEdit="1"/>
                  </p:cNvSpPr>
                  <p:nvPr/>
                </p:nvSpPr>
                <p:spPr>
                  <a:xfrm>
                    <a:off x="4534733" y="2081598"/>
                    <a:ext cx="3097161" cy="1591846"/>
                  </a:xfrm>
                  <a:prstGeom prst="rect">
                    <a:avLst/>
                  </a:prstGeom>
                  <a:blipFill>
                    <a:blip r:embed="rId4"/>
                    <a:stretch>
                      <a:fillRect b="-6130"/>
                    </a:stretch>
                  </a:blipFill>
                </p:spPr>
                <p:txBody>
                  <a:bodyPr/>
                  <a:lstStyle/>
                  <a:p>
                    <a:r>
                      <a:rPr lang="it-IT">
                        <a:noFill/>
                      </a:rPr>
                      <a:t> </a:t>
                    </a:r>
                  </a:p>
                </p:txBody>
              </p:sp>
            </mc:Fallback>
          </mc:AlternateContent>
          <p:pic>
            <p:nvPicPr>
              <p:cNvPr id="7" name="Immagine 6">
                <a:extLst>
                  <a:ext uri="{FF2B5EF4-FFF2-40B4-BE49-F238E27FC236}">
                    <a16:creationId xmlns:a16="http://schemas.microsoft.com/office/drawing/2014/main" id="{0330171B-D418-E7B4-FDFF-565921DDE4E0}"/>
                  </a:ext>
                </a:extLst>
              </p:cNvPr>
              <p:cNvPicPr>
                <a:picLocks noChangeAspect="1"/>
              </p:cNvPicPr>
              <p:nvPr/>
            </p:nvPicPr>
            <p:blipFill>
              <a:blip r:embed="rId5"/>
              <a:stretch>
                <a:fillRect/>
              </a:stretch>
            </p:blipFill>
            <p:spPr>
              <a:xfrm>
                <a:off x="5571100" y="3811226"/>
                <a:ext cx="1024417" cy="1024417"/>
              </a:xfrm>
              <a:prstGeom prst="rect">
                <a:avLst/>
              </a:prstGeom>
              <a:grpFill/>
            </p:spPr>
          </p:pic>
        </p:grpSp>
      </p:grpSp>
      <p:grpSp>
        <p:nvGrpSpPr>
          <p:cNvPr id="26" name="Gruppo 25">
            <a:extLst>
              <a:ext uri="{FF2B5EF4-FFF2-40B4-BE49-F238E27FC236}">
                <a16:creationId xmlns:a16="http://schemas.microsoft.com/office/drawing/2014/main" id="{0EAAFC78-F15B-76F4-4065-DB612F8C759B}"/>
              </a:ext>
            </a:extLst>
          </p:cNvPr>
          <p:cNvGrpSpPr/>
          <p:nvPr/>
        </p:nvGrpSpPr>
        <p:grpSpPr>
          <a:xfrm>
            <a:off x="1170225" y="2236732"/>
            <a:ext cx="3071348" cy="2777098"/>
            <a:chOff x="1170225" y="2236732"/>
            <a:chExt cx="3071348" cy="2777098"/>
          </a:xfrm>
        </p:grpSpPr>
        <mc:AlternateContent xmlns:mc="http://schemas.openxmlformats.org/markup-compatibility/2006" xmlns:a14="http://schemas.microsoft.com/office/drawing/2010/main">
          <mc:Choice Requires="a14">
            <p:sp>
              <p:nvSpPr>
                <p:cNvPr id="4" name="Segnaposto contenuto 2">
                  <a:extLst>
                    <a:ext uri="{FF2B5EF4-FFF2-40B4-BE49-F238E27FC236}">
                      <a16:creationId xmlns:a16="http://schemas.microsoft.com/office/drawing/2014/main" id="{F14AF28A-BC1D-BBC6-1055-49B28E8D0099}"/>
                    </a:ext>
                  </a:extLst>
                </p:cNvPr>
                <p:cNvSpPr txBox="1">
                  <a:spLocks/>
                </p:cNvSpPr>
                <p:nvPr/>
              </p:nvSpPr>
              <p:spPr>
                <a:xfrm>
                  <a:off x="1496458" y="3421005"/>
                  <a:ext cx="2502003" cy="1592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𝑣</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𝑣</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𝑡</m:t>
                            </m:r>
                          </m:e>
                        </m:d>
                        <m:r>
                          <a:rPr lang="it-IT" sz="2000" b="0" i="1" smtClean="0">
                            <a:solidFill>
                              <a:schemeClr val="tx1">
                                <a:lumMod val="85000"/>
                                <a:lumOff val="15000"/>
                              </a:schemeClr>
                            </a:solidFill>
                            <a:latin typeface="Cambria Math" panose="02040503050406030204" pitchFamily="18" charset="0"/>
                          </a:rPr>
                          <m:t>=</m:t>
                        </m:r>
                        <m:f>
                          <m:fPr>
                            <m:ctrlPr>
                              <a:rPr lang="it-IT" sz="2000" b="0" i="1" smtClean="0">
                                <a:solidFill>
                                  <a:schemeClr val="tx1">
                                    <a:lumMod val="85000"/>
                                    <a:lumOff val="15000"/>
                                  </a:schemeClr>
                                </a:solidFill>
                                <a:latin typeface="Cambria Math" panose="02040503050406030204" pitchFamily="18" charset="0"/>
                              </a:rPr>
                            </m:ctrlPr>
                          </m:fPr>
                          <m:num>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𝑇</m:t>
                            </m:r>
                            <m:d>
                              <m:dPr>
                                <m:ctrlPr>
                                  <a:rPr lang="it-IT" sz="2000" i="1">
                                    <a:solidFill>
                                      <a:schemeClr val="tx1">
                                        <a:lumMod val="85000"/>
                                        <a:lumOff val="15000"/>
                                      </a:schemeClr>
                                    </a:solidFill>
                                    <a:latin typeface="Cambria Math" panose="02040503050406030204" pitchFamily="18" charset="0"/>
                                  </a:rPr>
                                </m:ctrlPr>
                              </m:dPr>
                              <m:e>
                                <m:r>
                                  <a:rPr lang="it-IT" sz="2000" i="1">
                                    <a:solidFill>
                                      <a:schemeClr val="tx1">
                                        <a:lumMod val="85000"/>
                                        <a:lumOff val="15000"/>
                                      </a:schemeClr>
                                    </a:solidFill>
                                    <a:latin typeface="Cambria Math" panose="02040503050406030204" pitchFamily="18" charset="0"/>
                                  </a:rPr>
                                  <m:t>𝑝</m:t>
                                </m:r>
                              </m:e>
                            </m:d>
                          </m:num>
                          <m:den>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𝑝</m:t>
                            </m:r>
                          </m:den>
                        </m:f>
                      </m:oMath>
                    </m:oMathPara>
                  </a14:m>
                  <a:endParaRPr lang="it-IT" sz="2000" b="0" i="1" dirty="0">
                    <a:solidFill>
                      <a:schemeClr val="tx1">
                        <a:lumMod val="85000"/>
                        <a:lumOff val="15000"/>
                      </a:schemeClr>
                    </a:solidFill>
                    <a:latin typeface="Cambria Math" panose="02040503050406030204" pitchFamily="18" charset="0"/>
                  </a:endParaRPr>
                </a:p>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𝑀</m:t>
                          </m:r>
                        </m:e>
                        <m:sup>
                          <m:r>
                            <a:rPr lang="it-IT" sz="2000" b="0" i="1" smtClean="0">
                              <a:solidFill>
                                <a:schemeClr val="tx1">
                                  <a:lumMod val="85000"/>
                                  <a:lumOff val="15000"/>
                                </a:schemeClr>
                              </a:solidFill>
                              <a:latin typeface="Cambria Math" panose="02040503050406030204" pitchFamily="18" charset="0"/>
                            </a:rPr>
                            <m:t>−1</m:t>
                          </m:r>
                        </m:sup>
                      </m:sSup>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50000"/>
                          <a:lumOff val="50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generalized velocity </a:t>
                  </a:r>
                </a:p>
                <a:p>
                  <a:pPr marL="0" indent="0" algn="ctr">
                    <a:buNone/>
                  </a:pPr>
                  <a:endParaRPr lang="en-US" sz="2000" dirty="0">
                    <a:latin typeface="Frutiger" panose="020B0500000000000000" pitchFamily="34" charset="0"/>
                  </a:endParaRPr>
                </a:p>
              </p:txBody>
            </p:sp>
          </mc:Choice>
          <mc:Fallback xmlns="">
            <p:sp>
              <p:nvSpPr>
                <p:cNvPr id="4" name="Segnaposto contenuto 2">
                  <a:extLst>
                    <a:ext uri="{FF2B5EF4-FFF2-40B4-BE49-F238E27FC236}">
                      <a16:creationId xmlns:a16="http://schemas.microsoft.com/office/drawing/2014/main" id="{F14AF28A-BC1D-BBC6-1055-49B28E8D0099}"/>
                    </a:ext>
                  </a:extLst>
                </p:cNvPr>
                <p:cNvSpPr txBox="1">
                  <a:spLocks noRot="1" noChangeAspect="1" noMove="1" noResize="1" noEditPoints="1" noAdjustHandles="1" noChangeArrowheads="1" noChangeShapeType="1" noTextEdit="1"/>
                </p:cNvSpPr>
                <p:nvPr/>
              </p:nvSpPr>
              <p:spPr>
                <a:xfrm>
                  <a:off x="1496458" y="3421005"/>
                  <a:ext cx="2502003" cy="1592825"/>
                </a:xfrm>
                <a:prstGeom prst="rect">
                  <a:avLst/>
                </a:prstGeom>
                <a:blipFill>
                  <a:blip r:embed="rId6"/>
                  <a:stretch>
                    <a:fillRect l="-2190" r="-48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B89A88B4-745A-71DA-7C5B-2FE381202FB2}"/>
                    </a:ext>
                  </a:extLst>
                </p:cNvPr>
                <p:cNvSpPr txBox="1"/>
                <p:nvPr/>
              </p:nvSpPr>
              <p:spPr>
                <a:xfrm>
                  <a:off x="1545692" y="2236732"/>
                  <a:ext cx="2320413" cy="707886"/>
                </a:xfrm>
                <a:prstGeom prst="rect">
                  <a:avLst/>
                </a:prstGeom>
                <a:noFill/>
              </p:spPr>
              <p:txBody>
                <a:bodyPr wrap="square">
                  <a:spAutoFit/>
                </a:bodyPr>
                <a:lstStyle/>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𝑢</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𝑢</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𝑡</m:t>
                          </m:r>
                        </m:e>
                      </m:d>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r>
                    <a:rPr lang="en-US" sz="2000" b="1" dirty="0">
                      <a:solidFill>
                        <a:schemeClr val="tx1">
                          <a:lumMod val="85000"/>
                          <a:lumOff val="15000"/>
                        </a:schemeClr>
                      </a:solidFill>
                      <a:latin typeface="Frutiger" panose="020B0500000000000000" pitchFamily="34" charset="0"/>
                    </a:rPr>
                    <a:t>generalized force</a:t>
                  </a:r>
                  <a:endParaRPr lang="en-US" sz="2000" b="1" dirty="0">
                    <a:solidFill>
                      <a:schemeClr val="tx1">
                        <a:lumMod val="50000"/>
                        <a:lumOff val="50000"/>
                      </a:schemeClr>
                    </a:solidFill>
                    <a:latin typeface="Frutiger" panose="020B0500000000000000" pitchFamily="34" charset="0"/>
                  </a:endParaRPr>
                </a:p>
              </p:txBody>
            </p:sp>
          </mc:Choice>
          <mc:Fallback xmlns="">
            <p:sp>
              <p:nvSpPr>
                <p:cNvPr id="13" name="CasellaDiTesto 12">
                  <a:extLst>
                    <a:ext uri="{FF2B5EF4-FFF2-40B4-BE49-F238E27FC236}">
                      <a16:creationId xmlns:a16="http://schemas.microsoft.com/office/drawing/2014/main" id="{B89A88B4-745A-71DA-7C5B-2FE381202FB2}"/>
                    </a:ext>
                  </a:extLst>
                </p:cNvPr>
                <p:cNvSpPr txBox="1">
                  <a:spLocks noRot="1" noChangeAspect="1" noMove="1" noResize="1" noEditPoints="1" noAdjustHandles="1" noChangeArrowheads="1" noChangeShapeType="1" noTextEdit="1"/>
                </p:cNvSpPr>
                <p:nvPr/>
              </p:nvSpPr>
              <p:spPr>
                <a:xfrm>
                  <a:off x="1545692" y="2236732"/>
                  <a:ext cx="2320413" cy="707886"/>
                </a:xfrm>
                <a:prstGeom prst="rect">
                  <a:avLst/>
                </a:prstGeom>
                <a:blipFill>
                  <a:blip r:embed="rId7"/>
                  <a:stretch>
                    <a:fillRect b="-14655"/>
                  </a:stretch>
                </a:blipFill>
              </p:spPr>
              <p:txBody>
                <a:bodyPr/>
                <a:lstStyle/>
                <a:p>
                  <a:r>
                    <a:rPr lang="it-IT">
                      <a:noFill/>
                    </a:rPr>
                    <a:t> </a:t>
                  </a:r>
                </a:p>
              </p:txBody>
            </p:sp>
          </mc:Fallback>
        </mc:AlternateContent>
        <p:cxnSp>
          <p:nvCxnSpPr>
            <p:cNvPr id="19" name="Connettore 2 18">
              <a:extLst>
                <a:ext uri="{FF2B5EF4-FFF2-40B4-BE49-F238E27FC236}">
                  <a16:creationId xmlns:a16="http://schemas.microsoft.com/office/drawing/2014/main" id="{D68E517B-8BD3-B183-ACA2-8302134C8A28}"/>
                </a:ext>
              </a:extLst>
            </p:cNvPr>
            <p:cNvCxnSpPr>
              <a:cxnSpLocks/>
            </p:cNvCxnSpPr>
            <p:nvPr/>
          </p:nvCxnSpPr>
          <p:spPr>
            <a:xfrm flipV="1">
              <a:off x="1195583" y="3047374"/>
              <a:ext cx="3045990" cy="2457"/>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a:extLst>
                <a:ext uri="{FF2B5EF4-FFF2-40B4-BE49-F238E27FC236}">
                  <a16:creationId xmlns:a16="http://schemas.microsoft.com/office/drawing/2014/main" id="{0FAD57E7-8AFB-53F9-F810-7398C6A1D1E1}"/>
                </a:ext>
              </a:extLst>
            </p:cNvPr>
            <p:cNvCxnSpPr>
              <a:cxnSpLocks/>
            </p:cNvCxnSpPr>
            <p:nvPr/>
          </p:nvCxnSpPr>
          <p:spPr>
            <a:xfrm flipH="1">
              <a:off x="1170225" y="4959880"/>
              <a:ext cx="3071348" cy="2457"/>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Segnaposto contenuto 2">
                <a:extLst>
                  <a:ext uri="{FF2B5EF4-FFF2-40B4-BE49-F238E27FC236}">
                    <a16:creationId xmlns:a16="http://schemas.microsoft.com/office/drawing/2014/main" id="{5E63AC33-508C-AD6E-7EDE-6494E1A1F5AB}"/>
                  </a:ext>
                </a:extLst>
              </p:cNvPr>
              <p:cNvSpPr txBox="1">
                <a:spLocks/>
              </p:cNvSpPr>
              <p:nvPr/>
            </p:nvSpPr>
            <p:spPr>
              <a:xfrm>
                <a:off x="4805563" y="4819101"/>
                <a:ext cx="2580873" cy="1307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85000"/>
                        <a:lumOff val="15000"/>
                      </a:schemeClr>
                    </a:solidFill>
                    <a:latin typeface="Frutiger" panose="020B0500000000000000" pitchFamily="34" charset="0"/>
                  </a:rPr>
                  <a:t> </a:t>
                </a:r>
                <a14:m>
                  <m:oMath xmlns:m="http://schemas.openxmlformats.org/officeDocument/2006/math">
                    <m:d>
                      <m:dPr>
                        <m:begChr m:val="{"/>
                        <m:endChr m:val=""/>
                        <m:ctrlPr>
                          <a:rPr lang="en-US" sz="2000" i="1" smtClean="0">
                            <a:solidFill>
                              <a:schemeClr val="tx1">
                                <a:lumMod val="85000"/>
                                <a:lumOff val="15000"/>
                              </a:schemeClr>
                            </a:solidFill>
                            <a:latin typeface="Cambria Math" panose="02040503050406030204" pitchFamily="18" charset="0"/>
                          </a:rPr>
                        </m:ctrlPr>
                      </m:dPr>
                      <m:e>
                        <m:eqArr>
                          <m:eqArrPr>
                            <m:ctrlPr>
                              <a:rPr lang="en-US" sz="2000" i="1" smtClean="0">
                                <a:solidFill>
                                  <a:schemeClr val="tx1">
                                    <a:lumMod val="85000"/>
                                    <a:lumOff val="15000"/>
                                  </a:schemeClr>
                                </a:solidFill>
                                <a:latin typeface="Cambria Math" panose="02040503050406030204" pitchFamily="18" charset="0"/>
                              </a:rPr>
                            </m:ctrlPr>
                          </m:eqArr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𝑝</m:t>
                                </m:r>
                              </m:e>
                            </m:acc>
                            <m:r>
                              <a:rPr lang="it-IT" sz="2000" b="0" i="1" dirty="0"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𝐵</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𝑇</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m:t>
                                </m:r>
                              </m:num>
                              <m:den>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𝑝</m:t>
                                </m:r>
                              </m:den>
                            </m:f>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𝑢</m:t>
                            </m:r>
                          </m:e>
                          <m:e>
                            <m:r>
                              <a:rPr lang="it-IT" sz="2000" b="0" i="1" smtClean="0">
                                <a:solidFill>
                                  <a:schemeClr val="tx1">
                                    <a:lumMod val="85000"/>
                                    <a:lumOff val="15000"/>
                                  </a:schemeClr>
                                </a:solidFill>
                                <a:latin typeface="Cambria Math" panose="02040503050406030204" pitchFamily="18" charset="0"/>
                              </a:rPr>
                              <m:t>𝑣</m:t>
                            </m:r>
                            <m:r>
                              <a:rPr lang="it-IT" sz="2000" b="0" i="1" smtClean="0">
                                <a:solidFill>
                                  <a:schemeClr val="tx1">
                                    <a:lumMod val="85000"/>
                                    <a:lumOff val="15000"/>
                                  </a:schemeClr>
                                </a:solidFill>
                                <a:latin typeface="Cambria Math" panose="02040503050406030204" pitchFamily="18" charset="0"/>
                              </a:rPr>
                              <m:t>=</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𝑇</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𝑝</m:t>
                                </m:r>
                                <m:r>
                                  <a:rPr lang="it-IT" sz="2000" b="0" i="1" smtClean="0">
                                    <a:solidFill>
                                      <a:schemeClr val="tx1">
                                        <a:lumMod val="85000"/>
                                        <a:lumOff val="15000"/>
                                      </a:schemeClr>
                                    </a:solidFill>
                                    <a:latin typeface="Cambria Math" panose="02040503050406030204" pitchFamily="18" charset="0"/>
                                  </a:rPr>
                                  <m:t>)</m:t>
                                </m:r>
                              </m:num>
                              <m:den>
                                <m:r>
                                  <a:rPr lang="it-IT" sz="2000" i="1">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𝑝</m:t>
                                </m:r>
                              </m:den>
                            </m:f>
                          </m:e>
                        </m:eqArr>
                      </m:e>
                    </m:d>
                  </m:oMath>
                </a14:m>
                <a:endParaRPr lang="en-US" sz="2000" dirty="0">
                  <a:solidFill>
                    <a:schemeClr val="tx1">
                      <a:lumMod val="85000"/>
                      <a:lumOff val="15000"/>
                    </a:schemeClr>
                  </a:solidFill>
                  <a:latin typeface="Frutiger" panose="020B0500000000000000" pitchFamily="34" charset="0"/>
                </a:endParaRPr>
              </a:p>
              <a:p>
                <a:pPr marL="0" indent="0">
                  <a:buNone/>
                </a:pPr>
                <a:endParaRPr lang="en-US" sz="2000" dirty="0">
                  <a:latin typeface="Frutiger" panose="020B0500000000000000" pitchFamily="34" charset="0"/>
                </a:endParaRPr>
              </a:p>
            </p:txBody>
          </p:sp>
        </mc:Choice>
        <mc:Fallback xmlns="">
          <p:sp>
            <p:nvSpPr>
              <p:cNvPr id="22" name="Segnaposto contenuto 2">
                <a:extLst>
                  <a:ext uri="{FF2B5EF4-FFF2-40B4-BE49-F238E27FC236}">
                    <a16:creationId xmlns:a16="http://schemas.microsoft.com/office/drawing/2014/main" id="{5E63AC33-508C-AD6E-7EDE-6494E1A1F5AB}"/>
                  </a:ext>
                </a:extLst>
              </p:cNvPr>
              <p:cNvSpPr txBox="1">
                <a:spLocks noRot="1" noChangeAspect="1" noMove="1" noResize="1" noEditPoints="1" noAdjustHandles="1" noChangeArrowheads="1" noChangeShapeType="1" noTextEdit="1"/>
              </p:cNvSpPr>
              <p:nvPr/>
            </p:nvSpPr>
            <p:spPr>
              <a:xfrm>
                <a:off x="4805563" y="4819101"/>
                <a:ext cx="2580873" cy="1307452"/>
              </a:xfrm>
              <a:prstGeom prst="rect">
                <a:avLst/>
              </a:prstGeom>
              <a:blipFill>
                <a:blip r:embed="rId8"/>
                <a:stretch>
                  <a:fillRect t="-140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Freccia a destra 27">
                <a:extLst>
                  <a:ext uri="{FF2B5EF4-FFF2-40B4-BE49-F238E27FC236}">
                    <a16:creationId xmlns:a16="http://schemas.microsoft.com/office/drawing/2014/main" id="{EDDDE70C-88F2-71CA-BB03-CDA987C6B969}"/>
                  </a:ext>
                </a:extLst>
              </p:cNvPr>
              <p:cNvSpPr/>
              <p:nvPr/>
            </p:nvSpPr>
            <p:spPr>
              <a:xfrm>
                <a:off x="7985977" y="3188253"/>
                <a:ext cx="2880000" cy="1590368"/>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𝑣</m:t>
                          </m:r>
                        </m:e>
                        <m:sup>
                          <m:r>
                            <a:rPr lang="it-IT" sz="2000" b="0" i="1" smtClean="0">
                              <a:latin typeface="Cambria Math" panose="02040503050406030204" pitchFamily="18" charset="0"/>
                            </a:rPr>
                            <m:t>𝑇</m:t>
                          </m:r>
                        </m:sup>
                      </m:sSup>
                      <m:r>
                        <a:rPr lang="it-IT" sz="2000" b="0" i="1" smtClean="0">
                          <a:latin typeface="Cambria Math" panose="02040503050406030204" pitchFamily="18" charset="0"/>
                        </a:rPr>
                        <m:t>𝐵𝑣</m:t>
                      </m:r>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m:t>
                          </m:r>
                        </m:sup>
                      </m:sSup>
                    </m:oMath>
                  </m:oMathPara>
                </a14:m>
                <a:endParaRPr lang="it-IT" sz="2000" b="1" dirty="0">
                  <a:latin typeface="Frutiger" panose="020B0500000000000000" pitchFamily="34" charset="0"/>
                </a:endParaRPr>
              </a:p>
              <a:p>
                <a:pPr algn="ctr"/>
                <a:r>
                  <a:rPr lang="it-IT" sz="2000" b="1" dirty="0">
                    <a:latin typeface="Frutiger" panose="020B0500000000000000" pitchFamily="34" charset="0"/>
                  </a:rPr>
                  <a:t>dissipated power</a:t>
                </a:r>
                <a:endParaRPr lang="it-IT" sz="2000" dirty="0"/>
              </a:p>
            </p:txBody>
          </p:sp>
        </mc:Choice>
        <mc:Fallback xmlns="">
          <p:sp>
            <p:nvSpPr>
              <p:cNvPr id="28" name="Freccia a destra 27">
                <a:extLst>
                  <a:ext uri="{FF2B5EF4-FFF2-40B4-BE49-F238E27FC236}">
                    <a16:creationId xmlns:a16="http://schemas.microsoft.com/office/drawing/2014/main" id="{EDDDE70C-88F2-71CA-BB03-CDA987C6B969}"/>
                  </a:ext>
                </a:extLst>
              </p:cNvPr>
              <p:cNvSpPr>
                <a:spLocks noRot="1" noChangeAspect="1" noMove="1" noResize="1" noEditPoints="1" noAdjustHandles="1" noChangeArrowheads="1" noChangeShapeType="1" noTextEdit="1"/>
              </p:cNvSpPr>
              <p:nvPr/>
            </p:nvSpPr>
            <p:spPr>
              <a:xfrm>
                <a:off x="7985977" y="3188253"/>
                <a:ext cx="2880000" cy="1590368"/>
              </a:xfrm>
              <a:prstGeom prst="rightArrow">
                <a:avLst/>
              </a:prstGeom>
              <a:blipFill>
                <a:blip r:embed="rId9"/>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5838FE44-BC59-B431-4D41-2244903BB27A}"/>
                  </a:ext>
                </a:extLst>
              </p:cNvPr>
              <p:cNvSpPr txBox="1"/>
              <p:nvPr/>
            </p:nvSpPr>
            <p:spPr>
              <a:xfrm>
                <a:off x="8396779" y="756598"/>
                <a:ext cx="2320413" cy="1631216"/>
              </a:xfrm>
              <a:prstGeom prst="rect">
                <a:avLst/>
              </a:prstGeom>
              <a:noFill/>
            </p:spPr>
            <p:txBody>
              <a:bodyPr wrap="square">
                <a:spAutoFit/>
              </a:bodyPr>
              <a:lstStyle/>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0&lt;</m:t>
                    </m:r>
                    <m:r>
                      <a:rPr lang="it-IT" sz="2000" b="0" i="1" smtClean="0">
                        <a:solidFill>
                          <a:schemeClr val="tx1">
                            <a:lumMod val="85000"/>
                            <a:lumOff val="15000"/>
                          </a:schemeClr>
                        </a:solidFill>
                        <a:latin typeface="Cambria Math" panose="02040503050406030204" pitchFamily="18" charset="0"/>
                      </a:rPr>
                      <m:t>𝑀</m:t>
                    </m:r>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inertia tensor</a:t>
                </a:r>
              </a:p>
              <a:p>
                <a:pPr marL="0" indent="0" algn="ctr">
                  <a:buNone/>
                </a:pPr>
                <a:endParaRPr lang="en-US" sz="2000" b="1" dirty="0">
                  <a:solidFill>
                    <a:schemeClr val="tx1">
                      <a:lumMod val="85000"/>
                      <a:lumOff val="15000"/>
                    </a:schemeClr>
                  </a:solidFill>
                  <a:latin typeface="Frutiger" panose="020B0500000000000000" pitchFamily="34" charset="0"/>
                </a:endParaRPr>
              </a:p>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0&lt;</m:t>
                    </m:r>
                    <m:r>
                      <a:rPr lang="it-IT" sz="2000" b="0" i="1" smtClean="0">
                        <a:solidFill>
                          <a:schemeClr val="tx1">
                            <a:lumMod val="85000"/>
                            <a:lumOff val="15000"/>
                          </a:schemeClr>
                        </a:solidFill>
                        <a:latin typeface="Cambria Math" panose="02040503050406030204" pitchFamily="18" charset="0"/>
                      </a:rPr>
                      <m:t>𝐵</m:t>
                    </m:r>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damping matrix</a:t>
                </a:r>
                <a:endParaRPr lang="en-US" sz="2000" b="1" dirty="0">
                  <a:solidFill>
                    <a:schemeClr val="tx1">
                      <a:lumMod val="50000"/>
                      <a:lumOff val="50000"/>
                    </a:schemeClr>
                  </a:solidFill>
                  <a:latin typeface="Frutiger" panose="020B0500000000000000" pitchFamily="34" charset="0"/>
                </a:endParaRPr>
              </a:p>
            </p:txBody>
          </p:sp>
        </mc:Choice>
        <mc:Fallback xmlns="">
          <p:sp>
            <p:nvSpPr>
              <p:cNvPr id="29" name="CasellaDiTesto 28">
                <a:extLst>
                  <a:ext uri="{FF2B5EF4-FFF2-40B4-BE49-F238E27FC236}">
                    <a16:creationId xmlns:a16="http://schemas.microsoft.com/office/drawing/2014/main" id="{5838FE44-BC59-B431-4D41-2244903BB27A}"/>
                  </a:ext>
                </a:extLst>
              </p:cNvPr>
              <p:cNvSpPr txBox="1">
                <a:spLocks noRot="1" noChangeAspect="1" noMove="1" noResize="1" noEditPoints="1" noAdjustHandles="1" noChangeArrowheads="1" noChangeShapeType="1" noTextEdit="1"/>
              </p:cNvSpPr>
              <p:nvPr/>
            </p:nvSpPr>
            <p:spPr>
              <a:xfrm>
                <a:off x="8396779" y="756598"/>
                <a:ext cx="2320413" cy="1631216"/>
              </a:xfrm>
              <a:prstGeom prst="rect">
                <a:avLst/>
              </a:prstGeom>
              <a:blipFill>
                <a:blip r:embed="rId10"/>
                <a:stretch>
                  <a:fillRect b="-5597"/>
                </a:stretch>
              </a:blipFill>
            </p:spPr>
            <p:txBody>
              <a:bodyPr/>
              <a:lstStyle/>
              <a:p>
                <a:r>
                  <a:rPr lang="it-IT">
                    <a:noFill/>
                  </a:rPr>
                  <a:t> </a:t>
                </a:r>
              </a:p>
            </p:txBody>
          </p:sp>
        </mc:Fallback>
      </mc:AlternateContent>
      <p:pic>
        <p:nvPicPr>
          <p:cNvPr id="1026" name="Picture 2" descr="Calore Disegni Da Colorare - Ultra Coloring Pages">
            <a:extLst>
              <a:ext uri="{FF2B5EF4-FFF2-40B4-BE49-F238E27FC236}">
                <a16:creationId xmlns:a16="http://schemas.microsoft.com/office/drawing/2014/main" id="{51E18266-0A0F-C5E7-103F-111082A1FAE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22012"/>
          <a:stretch/>
        </p:blipFill>
        <p:spPr bwMode="auto">
          <a:xfrm>
            <a:off x="8429165" y="2710417"/>
            <a:ext cx="1162665" cy="906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 name="Freccia a destra 26">
                <a:extLst>
                  <a:ext uri="{FF2B5EF4-FFF2-40B4-BE49-F238E27FC236}">
                    <a16:creationId xmlns:a16="http://schemas.microsoft.com/office/drawing/2014/main" id="{FD26621F-9F86-081A-D090-78E8E5A7C566}"/>
                  </a:ext>
                </a:extLst>
              </p:cNvPr>
              <p:cNvSpPr/>
              <p:nvPr/>
            </p:nvSpPr>
            <p:spPr>
              <a:xfrm>
                <a:off x="1363598" y="3188253"/>
                <a:ext cx="2880000" cy="1590368"/>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𝑢</m:t>
                          </m:r>
                        </m:e>
                        <m:sup>
                          <m:r>
                            <a:rPr lang="it-IT" sz="2000" b="0" i="1" smtClean="0">
                              <a:latin typeface="Cambria Math" panose="02040503050406030204" pitchFamily="18" charset="0"/>
                            </a:rPr>
                            <m:t>𝑇</m:t>
                          </m:r>
                        </m:sup>
                      </m:sSup>
                      <m:r>
                        <a:rPr lang="it-IT" sz="2000" b="0" i="1" smtClean="0">
                          <a:latin typeface="Cambria Math" panose="02040503050406030204" pitchFamily="18" charset="0"/>
                        </a:rPr>
                        <m:t>𝑣</m:t>
                      </m:r>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ℝ</m:t>
                      </m:r>
                    </m:oMath>
                  </m:oMathPara>
                </a14:m>
                <a:endParaRPr lang="it-IT" sz="2000" b="1" dirty="0">
                  <a:latin typeface="Frutiger" panose="020B0500000000000000" pitchFamily="34" charset="0"/>
                </a:endParaRPr>
              </a:p>
              <a:p>
                <a:pPr algn="ctr"/>
                <a:r>
                  <a:rPr lang="it-IT" sz="2000" b="1" dirty="0">
                    <a:latin typeface="Frutiger" panose="020B0500000000000000" pitchFamily="34" charset="0"/>
                  </a:rPr>
                  <a:t>input power</a:t>
                </a:r>
                <a:endParaRPr lang="it-IT" sz="2000" dirty="0"/>
              </a:p>
            </p:txBody>
          </p:sp>
        </mc:Choice>
        <mc:Fallback xmlns="">
          <p:sp>
            <p:nvSpPr>
              <p:cNvPr id="27" name="Freccia a destra 26">
                <a:extLst>
                  <a:ext uri="{FF2B5EF4-FFF2-40B4-BE49-F238E27FC236}">
                    <a16:creationId xmlns:a16="http://schemas.microsoft.com/office/drawing/2014/main" id="{FD26621F-9F86-081A-D090-78E8E5A7C566}"/>
                  </a:ext>
                </a:extLst>
              </p:cNvPr>
              <p:cNvSpPr>
                <a:spLocks noRot="1" noChangeAspect="1" noMove="1" noResize="1" noEditPoints="1" noAdjustHandles="1" noChangeArrowheads="1" noChangeShapeType="1" noTextEdit="1"/>
              </p:cNvSpPr>
              <p:nvPr/>
            </p:nvSpPr>
            <p:spPr>
              <a:xfrm>
                <a:off x="1363598" y="3188253"/>
                <a:ext cx="2880000" cy="1590368"/>
              </a:xfrm>
              <a:prstGeom prst="rightArrow">
                <a:avLst/>
              </a:prstGeom>
              <a:blipFill>
                <a:blip r:embed="rId12"/>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EA4692AC-F7AC-5B9C-FE5C-28696EA05044}"/>
                  </a:ext>
                </a:extLst>
              </p:cNvPr>
              <p:cNvSpPr txBox="1"/>
              <p:nvPr/>
            </p:nvSpPr>
            <p:spPr>
              <a:xfrm>
                <a:off x="8116985" y="5059654"/>
                <a:ext cx="2880000" cy="1015663"/>
              </a:xfrm>
              <a:prstGeom prst="rect">
                <a:avLst/>
              </a:prstGeom>
              <a:noFill/>
            </p:spPr>
            <p:txBody>
              <a:bodyPr wrap="square">
                <a:spAutoFit/>
              </a:bodyPr>
              <a:lstStyle/>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𝑞</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𝑞</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𝑡</m:t>
                    </m:r>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generalized coordinates</a:t>
                </a:r>
              </a:p>
            </p:txBody>
          </p:sp>
        </mc:Choice>
        <mc:Fallback xmlns="">
          <p:sp>
            <p:nvSpPr>
              <p:cNvPr id="8" name="CasellaDiTesto 7">
                <a:extLst>
                  <a:ext uri="{FF2B5EF4-FFF2-40B4-BE49-F238E27FC236}">
                    <a16:creationId xmlns:a16="http://schemas.microsoft.com/office/drawing/2014/main" id="{EA4692AC-F7AC-5B9C-FE5C-28696EA05044}"/>
                  </a:ext>
                </a:extLst>
              </p:cNvPr>
              <p:cNvSpPr txBox="1">
                <a:spLocks noRot="1" noChangeAspect="1" noMove="1" noResize="1" noEditPoints="1" noAdjustHandles="1" noChangeArrowheads="1" noChangeShapeType="1" noTextEdit="1"/>
              </p:cNvSpPr>
              <p:nvPr/>
            </p:nvSpPr>
            <p:spPr>
              <a:xfrm>
                <a:off x="8116985" y="5059654"/>
                <a:ext cx="2880000" cy="1015663"/>
              </a:xfrm>
              <a:prstGeom prst="rect">
                <a:avLst/>
              </a:prstGeom>
              <a:blipFill>
                <a:blip r:embed="rId13"/>
                <a:stretch>
                  <a:fillRect b="-9581"/>
                </a:stretch>
              </a:blipFill>
            </p:spPr>
            <p:txBody>
              <a:bodyPr/>
              <a:lstStyle/>
              <a:p>
                <a:r>
                  <a:rPr lang="it-IT">
                    <a:noFill/>
                  </a:rPr>
                  <a:t> </a:t>
                </a:r>
              </a:p>
            </p:txBody>
          </p:sp>
        </mc:Fallback>
      </mc:AlternateContent>
    </p:spTree>
    <p:extLst>
      <p:ext uri="{BB962C8B-B14F-4D97-AF65-F5344CB8AC3E}">
        <p14:creationId xmlns:p14="http://schemas.microsoft.com/office/powerpoint/2010/main" val="37069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Connettore diritto 73">
            <a:extLst>
              <a:ext uri="{FF2B5EF4-FFF2-40B4-BE49-F238E27FC236}">
                <a16:creationId xmlns:a16="http://schemas.microsoft.com/office/drawing/2014/main" id="{0F1D9D70-A689-9206-C919-2C9596DD296F}"/>
              </a:ext>
            </a:extLst>
          </p:cNvPr>
          <p:cNvCxnSpPr>
            <a:cxnSpLocks/>
          </p:cNvCxnSpPr>
          <p:nvPr/>
        </p:nvCxnSpPr>
        <p:spPr>
          <a:xfrm flipH="1" flipV="1">
            <a:off x="6647540" y="2865553"/>
            <a:ext cx="1415448" cy="2456372"/>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7" name="Connettore diritto 76">
            <a:extLst>
              <a:ext uri="{FF2B5EF4-FFF2-40B4-BE49-F238E27FC236}">
                <a16:creationId xmlns:a16="http://schemas.microsoft.com/office/drawing/2014/main" id="{2EC8F6F2-FA4A-8F41-D543-B66807B8A079}"/>
              </a:ext>
            </a:extLst>
          </p:cNvPr>
          <p:cNvCxnSpPr>
            <a:cxnSpLocks/>
          </p:cNvCxnSpPr>
          <p:nvPr/>
        </p:nvCxnSpPr>
        <p:spPr>
          <a:xfrm flipV="1">
            <a:off x="5229408" y="2865553"/>
            <a:ext cx="1418132" cy="2456372"/>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9" name="Connettore diritto 58">
            <a:extLst>
              <a:ext uri="{FF2B5EF4-FFF2-40B4-BE49-F238E27FC236}">
                <a16:creationId xmlns:a16="http://schemas.microsoft.com/office/drawing/2014/main" id="{3D8D07FC-80D3-7E40-DC5C-D6CB56F85FE7}"/>
              </a:ext>
            </a:extLst>
          </p:cNvPr>
          <p:cNvCxnSpPr>
            <a:cxnSpLocks/>
          </p:cNvCxnSpPr>
          <p:nvPr/>
        </p:nvCxnSpPr>
        <p:spPr>
          <a:xfrm>
            <a:off x="6647540" y="2865648"/>
            <a:ext cx="0" cy="327503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nvGrpSpPr>
          <p:cNvPr id="47" name="Gruppo 46">
            <a:extLst>
              <a:ext uri="{FF2B5EF4-FFF2-40B4-BE49-F238E27FC236}">
                <a16:creationId xmlns:a16="http://schemas.microsoft.com/office/drawing/2014/main" id="{E61921EC-E8D5-D3BA-58A9-979F2750A509}"/>
              </a:ext>
            </a:extLst>
          </p:cNvPr>
          <p:cNvGrpSpPr/>
          <p:nvPr/>
        </p:nvGrpSpPr>
        <p:grpSpPr>
          <a:xfrm>
            <a:off x="5119717" y="3275028"/>
            <a:ext cx="3055649" cy="2456278"/>
            <a:chOff x="6231834" y="945864"/>
            <a:chExt cx="3159118" cy="2539450"/>
          </a:xfrm>
        </p:grpSpPr>
        <p:cxnSp>
          <p:nvCxnSpPr>
            <p:cNvPr id="27" name="Connettore diritto 26">
              <a:extLst>
                <a:ext uri="{FF2B5EF4-FFF2-40B4-BE49-F238E27FC236}">
                  <a16:creationId xmlns:a16="http://schemas.microsoft.com/office/drawing/2014/main" id="{102535EB-A0BC-7239-DA84-891DA0C36109}"/>
                </a:ext>
              </a:extLst>
            </p:cNvPr>
            <p:cNvCxnSpPr>
              <a:cxnSpLocks/>
            </p:cNvCxnSpPr>
            <p:nvPr/>
          </p:nvCxnSpPr>
          <p:spPr>
            <a:xfrm rot="1800000">
              <a:off x="6231835" y="3485314"/>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1" name="Connettore diritto 40">
              <a:extLst>
                <a:ext uri="{FF2B5EF4-FFF2-40B4-BE49-F238E27FC236}">
                  <a16:creationId xmlns:a16="http://schemas.microsoft.com/office/drawing/2014/main" id="{736ED90E-CABE-0F29-FB73-5D6CA1279B32}"/>
                </a:ext>
              </a:extLst>
            </p:cNvPr>
            <p:cNvCxnSpPr>
              <a:cxnSpLocks/>
            </p:cNvCxnSpPr>
            <p:nvPr/>
          </p:nvCxnSpPr>
          <p:spPr>
            <a:xfrm rot="-1800000">
              <a:off x="7697987" y="3485314"/>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Connettore diritto 41">
              <a:extLst>
                <a:ext uri="{FF2B5EF4-FFF2-40B4-BE49-F238E27FC236}">
                  <a16:creationId xmlns:a16="http://schemas.microsoft.com/office/drawing/2014/main" id="{C1FB8C28-FE99-992A-0AFD-7CA02E30EB0E}"/>
                </a:ext>
              </a:extLst>
            </p:cNvPr>
            <p:cNvCxnSpPr>
              <a:cxnSpLocks/>
            </p:cNvCxnSpPr>
            <p:nvPr/>
          </p:nvCxnSpPr>
          <p:spPr>
            <a:xfrm rot="5400000">
              <a:off x="5498758" y="2215590"/>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nvGrpSpPr>
            <p:cNvPr id="46" name="Gruppo 45">
              <a:extLst>
                <a:ext uri="{FF2B5EF4-FFF2-40B4-BE49-F238E27FC236}">
                  <a16:creationId xmlns:a16="http://schemas.microsoft.com/office/drawing/2014/main" id="{1C39802A-F08F-B3B8-1639-FE7645630625}"/>
                </a:ext>
              </a:extLst>
            </p:cNvPr>
            <p:cNvGrpSpPr/>
            <p:nvPr/>
          </p:nvGrpSpPr>
          <p:grpSpPr>
            <a:xfrm rot="10800000">
              <a:off x="6231834" y="945864"/>
              <a:ext cx="3159117" cy="2116207"/>
              <a:chOff x="6384235" y="1521507"/>
              <a:chExt cx="3159117" cy="2116207"/>
            </a:xfrm>
          </p:grpSpPr>
          <p:cxnSp>
            <p:nvCxnSpPr>
              <p:cNvPr id="43" name="Connettore diritto 42">
                <a:extLst>
                  <a:ext uri="{FF2B5EF4-FFF2-40B4-BE49-F238E27FC236}">
                    <a16:creationId xmlns:a16="http://schemas.microsoft.com/office/drawing/2014/main" id="{3FEC3EFF-A711-0A27-52A9-45E6003A1C0E}"/>
                  </a:ext>
                </a:extLst>
              </p:cNvPr>
              <p:cNvCxnSpPr>
                <a:cxnSpLocks/>
              </p:cNvCxnSpPr>
              <p:nvPr/>
            </p:nvCxnSpPr>
            <p:spPr>
              <a:xfrm rot="1800000">
                <a:off x="6384235" y="3637714"/>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Connettore diritto 43">
                <a:extLst>
                  <a:ext uri="{FF2B5EF4-FFF2-40B4-BE49-F238E27FC236}">
                    <a16:creationId xmlns:a16="http://schemas.microsoft.com/office/drawing/2014/main" id="{B9DA0F8C-AAB1-AE78-2A9E-DC6C8CB427CE}"/>
                  </a:ext>
                </a:extLst>
              </p:cNvPr>
              <p:cNvCxnSpPr>
                <a:cxnSpLocks/>
              </p:cNvCxnSpPr>
              <p:nvPr/>
            </p:nvCxnSpPr>
            <p:spPr>
              <a:xfrm rot="-1800000">
                <a:off x="7850387" y="3637714"/>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5" name="Connettore diritto 44">
                <a:extLst>
                  <a:ext uri="{FF2B5EF4-FFF2-40B4-BE49-F238E27FC236}">
                    <a16:creationId xmlns:a16="http://schemas.microsoft.com/office/drawing/2014/main" id="{89E6A6F6-536B-1DD0-767D-F7C8D31F6EBF}"/>
                  </a:ext>
                </a:extLst>
              </p:cNvPr>
              <p:cNvCxnSpPr>
                <a:cxnSpLocks/>
              </p:cNvCxnSpPr>
              <p:nvPr/>
            </p:nvCxnSpPr>
            <p:spPr>
              <a:xfrm rot="5400000">
                <a:off x="5651158" y="2367990"/>
                <a:ext cx="1692965"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grpSp>
      </p:grpSp>
      <p:sp>
        <p:nvSpPr>
          <p:cNvPr id="101" name="Ovale 100">
            <a:extLst>
              <a:ext uri="{FF2B5EF4-FFF2-40B4-BE49-F238E27FC236}">
                <a16:creationId xmlns:a16="http://schemas.microsoft.com/office/drawing/2014/main" id="{0655214A-C3E3-7E8F-9420-D63F78114E65}"/>
              </a:ext>
            </a:extLst>
          </p:cNvPr>
          <p:cNvSpPr>
            <a:spLocks noChangeAspect="1"/>
          </p:cNvSpPr>
          <p:nvPr/>
        </p:nvSpPr>
        <p:spPr>
          <a:xfrm>
            <a:off x="6473435" y="2703166"/>
            <a:ext cx="348209" cy="348209"/>
          </a:xfrm>
          <a:prstGeom prst="ellipse">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rgbClr val="822433"/>
                </a:solidFill>
                <a:latin typeface="Frutiger" panose="020B0500000000000000" pitchFamily="34" charset="0"/>
              </a:rPr>
              <a:t>Formation</a:t>
            </a:r>
            <a:r>
              <a:rPr lang="it-IT" sz="3600" b="1" dirty="0">
                <a:solidFill>
                  <a:srgbClr val="822433"/>
                </a:solidFill>
                <a:latin typeface="Frutiger" panose="020B0500000000000000" pitchFamily="34" charset="0"/>
              </a:rPr>
              <a:t> control</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2 </a:t>
            </a:r>
            <a:r>
              <a:rPr lang="it-IT" sz="1800" b="1" dirty="0" err="1">
                <a:solidFill>
                  <a:srgbClr val="822433"/>
                </a:solidFill>
                <a:latin typeface="Frutiger" panose="020B0500000000000000" pitchFamily="34" charset="0"/>
                <a:cs typeface="Arial" panose="020B0604020202020204" pitchFamily="34" charset="0"/>
              </a:rPr>
              <a:t>Problem</a:t>
            </a:r>
            <a:r>
              <a:rPr lang="it-IT" sz="1800" b="1" dirty="0">
                <a:solidFill>
                  <a:srgbClr val="822433"/>
                </a:solidFill>
                <a:latin typeface="Frutiger" panose="020B0500000000000000" pitchFamily="34" charset="0"/>
                <a:cs typeface="Arial" panose="020B0604020202020204" pitchFamily="34" charset="0"/>
              </a:rPr>
              <a:t> setup</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6</a:t>
            </a:fld>
            <a:endParaRPr lang="it-IT"/>
          </a:p>
        </p:txBody>
      </p:sp>
      <p:cxnSp>
        <p:nvCxnSpPr>
          <p:cNvPr id="68" name="Connettore diritto 67">
            <a:extLst>
              <a:ext uri="{FF2B5EF4-FFF2-40B4-BE49-F238E27FC236}">
                <a16:creationId xmlns:a16="http://schemas.microsoft.com/office/drawing/2014/main" id="{BCBEE059-A56D-2F74-7305-6392DF654F18}"/>
              </a:ext>
            </a:extLst>
          </p:cNvPr>
          <p:cNvCxnSpPr>
            <a:cxnSpLocks/>
          </p:cNvCxnSpPr>
          <p:nvPr/>
        </p:nvCxnSpPr>
        <p:spPr>
          <a:xfrm flipH="1" flipV="1">
            <a:off x="5229408" y="3684407"/>
            <a:ext cx="1418132" cy="2444655"/>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71" name="Connettore diritto 70">
            <a:extLst>
              <a:ext uri="{FF2B5EF4-FFF2-40B4-BE49-F238E27FC236}">
                <a16:creationId xmlns:a16="http://schemas.microsoft.com/office/drawing/2014/main" id="{CFE0B8FC-DF41-B3C8-C2F9-43B7DEB40809}"/>
              </a:ext>
            </a:extLst>
          </p:cNvPr>
          <p:cNvCxnSpPr>
            <a:cxnSpLocks/>
          </p:cNvCxnSpPr>
          <p:nvPr/>
        </p:nvCxnSpPr>
        <p:spPr>
          <a:xfrm flipV="1">
            <a:off x="6647540" y="3684407"/>
            <a:ext cx="1415448" cy="2444655"/>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Connettore diritto 54">
            <a:extLst>
              <a:ext uri="{FF2B5EF4-FFF2-40B4-BE49-F238E27FC236}">
                <a16:creationId xmlns:a16="http://schemas.microsoft.com/office/drawing/2014/main" id="{45A9C01F-910D-B191-9C8F-67A2387CBBE9}"/>
              </a:ext>
            </a:extLst>
          </p:cNvPr>
          <p:cNvCxnSpPr>
            <a:cxnSpLocks/>
          </p:cNvCxnSpPr>
          <p:nvPr/>
        </p:nvCxnSpPr>
        <p:spPr>
          <a:xfrm flipH="1">
            <a:off x="5229408" y="3684407"/>
            <a:ext cx="2836264"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Connettore diritto 57">
            <a:extLst>
              <a:ext uri="{FF2B5EF4-FFF2-40B4-BE49-F238E27FC236}">
                <a16:creationId xmlns:a16="http://schemas.microsoft.com/office/drawing/2014/main" id="{D12BBF49-2EB7-A768-EB1A-2F5148ED7019}"/>
              </a:ext>
            </a:extLst>
          </p:cNvPr>
          <p:cNvCxnSpPr>
            <a:cxnSpLocks/>
          </p:cNvCxnSpPr>
          <p:nvPr/>
        </p:nvCxnSpPr>
        <p:spPr>
          <a:xfrm flipH="1">
            <a:off x="5229408" y="5321925"/>
            <a:ext cx="2836264"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Connettore diritto 61">
            <a:extLst>
              <a:ext uri="{FF2B5EF4-FFF2-40B4-BE49-F238E27FC236}">
                <a16:creationId xmlns:a16="http://schemas.microsoft.com/office/drawing/2014/main" id="{459C1FE3-9B51-97A1-F8E2-F1E0F5705CD3}"/>
              </a:ext>
            </a:extLst>
          </p:cNvPr>
          <p:cNvCxnSpPr>
            <a:cxnSpLocks/>
          </p:cNvCxnSpPr>
          <p:nvPr/>
        </p:nvCxnSpPr>
        <p:spPr>
          <a:xfrm>
            <a:off x="5229408" y="3684407"/>
            <a:ext cx="2833580" cy="163751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Connettore diritto 64">
            <a:extLst>
              <a:ext uri="{FF2B5EF4-FFF2-40B4-BE49-F238E27FC236}">
                <a16:creationId xmlns:a16="http://schemas.microsoft.com/office/drawing/2014/main" id="{9089B1CC-156F-A799-FCE5-E8DDDC85C55D}"/>
              </a:ext>
            </a:extLst>
          </p:cNvPr>
          <p:cNvCxnSpPr>
            <a:cxnSpLocks/>
          </p:cNvCxnSpPr>
          <p:nvPr/>
        </p:nvCxnSpPr>
        <p:spPr>
          <a:xfrm flipV="1">
            <a:off x="5229408" y="3684407"/>
            <a:ext cx="2833580" cy="163751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6" name="Ovale 15">
            <a:extLst>
              <a:ext uri="{FF2B5EF4-FFF2-40B4-BE49-F238E27FC236}">
                <a16:creationId xmlns:a16="http://schemas.microsoft.com/office/drawing/2014/main" id="{9ED6BE88-BEA8-2F12-07CA-A80E4BA3A807}"/>
              </a:ext>
            </a:extLst>
          </p:cNvPr>
          <p:cNvSpPr>
            <a:spLocks noChangeAspect="1"/>
          </p:cNvSpPr>
          <p:nvPr/>
        </p:nvSpPr>
        <p:spPr>
          <a:xfrm>
            <a:off x="6473436" y="2703167"/>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49" name="Ovale 48">
            <a:extLst>
              <a:ext uri="{FF2B5EF4-FFF2-40B4-BE49-F238E27FC236}">
                <a16:creationId xmlns:a16="http://schemas.microsoft.com/office/drawing/2014/main" id="{6CA5310B-0307-ACE0-9493-25E281F4E4F4}"/>
              </a:ext>
            </a:extLst>
          </p:cNvPr>
          <p:cNvSpPr>
            <a:spLocks noChangeAspect="1"/>
          </p:cNvSpPr>
          <p:nvPr/>
        </p:nvSpPr>
        <p:spPr>
          <a:xfrm>
            <a:off x="7885160" y="3510398"/>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50" name="Ovale 49">
            <a:extLst>
              <a:ext uri="{FF2B5EF4-FFF2-40B4-BE49-F238E27FC236}">
                <a16:creationId xmlns:a16="http://schemas.microsoft.com/office/drawing/2014/main" id="{2FB961A5-F338-CA3D-10DF-FADED9FEA824}"/>
              </a:ext>
            </a:extLst>
          </p:cNvPr>
          <p:cNvSpPr>
            <a:spLocks noChangeAspect="1"/>
          </p:cNvSpPr>
          <p:nvPr/>
        </p:nvSpPr>
        <p:spPr>
          <a:xfrm>
            <a:off x="5055304" y="3510398"/>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51" name="Ovale 50">
            <a:extLst>
              <a:ext uri="{FF2B5EF4-FFF2-40B4-BE49-F238E27FC236}">
                <a16:creationId xmlns:a16="http://schemas.microsoft.com/office/drawing/2014/main" id="{9A725E01-1718-5C9F-0F63-7A56276F973E}"/>
              </a:ext>
            </a:extLst>
          </p:cNvPr>
          <p:cNvSpPr>
            <a:spLocks noChangeAspect="1"/>
          </p:cNvSpPr>
          <p:nvPr/>
        </p:nvSpPr>
        <p:spPr>
          <a:xfrm>
            <a:off x="5045848" y="5142327"/>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52" name="Ovale 51">
            <a:extLst>
              <a:ext uri="{FF2B5EF4-FFF2-40B4-BE49-F238E27FC236}">
                <a16:creationId xmlns:a16="http://schemas.microsoft.com/office/drawing/2014/main" id="{7830A1B3-6C92-CD8B-0319-BB1F592C3E9A}"/>
              </a:ext>
            </a:extLst>
          </p:cNvPr>
          <p:cNvSpPr>
            <a:spLocks noChangeAspect="1"/>
          </p:cNvSpPr>
          <p:nvPr/>
        </p:nvSpPr>
        <p:spPr>
          <a:xfrm>
            <a:off x="7885160" y="5142327"/>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sp>
        <p:nvSpPr>
          <p:cNvPr id="53" name="Ovale 52">
            <a:extLst>
              <a:ext uri="{FF2B5EF4-FFF2-40B4-BE49-F238E27FC236}">
                <a16:creationId xmlns:a16="http://schemas.microsoft.com/office/drawing/2014/main" id="{76F9DCB2-1E00-4E8C-0E3B-902F41B0CDFA}"/>
              </a:ext>
            </a:extLst>
          </p:cNvPr>
          <p:cNvSpPr>
            <a:spLocks noChangeAspect="1"/>
          </p:cNvSpPr>
          <p:nvPr/>
        </p:nvSpPr>
        <p:spPr>
          <a:xfrm>
            <a:off x="6473437" y="5954958"/>
            <a:ext cx="348209" cy="348209"/>
          </a:xfrm>
          <a:prstGeom prst="ellipse">
            <a:avLst/>
          </a:prstGeom>
          <a:solidFill>
            <a:schemeClr val="bg1"/>
          </a:solidFill>
          <a:ln w="571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262626"/>
              </a:solidFill>
            </a:endParaRPr>
          </a:p>
        </p:txBody>
      </p:sp>
      <p:grpSp>
        <p:nvGrpSpPr>
          <p:cNvPr id="89" name="Gruppo 88">
            <a:extLst>
              <a:ext uri="{FF2B5EF4-FFF2-40B4-BE49-F238E27FC236}">
                <a16:creationId xmlns:a16="http://schemas.microsoft.com/office/drawing/2014/main" id="{B81FA148-F005-A1D4-99FC-5022043203CC}"/>
              </a:ext>
            </a:extLst>
          </p:cNvPr>
          <p:cNvGrpSpPr/>
          <p:nvPr/>
        </p:nvGrpSpPr>
        <p:grpSpPr>
          <a:xfrm>
            <a:off x="838200" y="1661244"/>
            <a:ext cx="9267851" cy="406450"/>
            <a:chOff x="838200" y="2181433"/>
            <a:chExt cx="9267851" cy="406450"/>
          </a:xfrm>
        </p:grpSpPr>
        <mc:AlternateContent xmlns:mc="http://schemas.openxmlformats.org/markup-compatibility/2006" xmlns:a14="http://schemas.microsoft.com/office/drawing/2010/main">
          <mc:Choice Requires="a14">
            <p:sp>
              <p:nvSpPr>
                <p:cNvPr id="90" name="Segnaposto contenuto 2">
                  <a:extLst>
                    <a:ext uri="{FF2B5EF4-FFF2-40B4-BE49-F238E27FC236}">
                      <a16:creationId xmlns:a16="http://schemas.microsoft.com/office/drawing/2014/main" id="{DBA7F566-2F19-D330-B6CD-F590CC041446}"/>
                    </a:ext>
                  </a:extLst>
                </p:cNvPr>
                <p:cNvSpPr txBox="1">
                  <a:spLocks/>
                </p:cNvSpPr>
                <p:nvPr/>
              </p:nvSpPr>
              <p:spPr>
                <a:xfrm>
                  <a:off x="1620787" y="2222757"/>
                  <a:ext cx="8485264" cy="36512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regulate the relative configuration (generalized coordinates) of </a:t>
                  </a:r>
                  <a14:m>
                    <m:oMath xmlns:m="http://schemas.openxmlformats.org/officeDocument/2006/math">
                      <m:r>
                        <a:rPr lang="en-US" sz="2000" i="1" dirty="0" smtClean="0">
                          <a:solidFill>
                            <a:schemeClr val="tx1">
                              <a:lumMod val="85000"/>
                              <a:lumOff val="15000"/>
                            </a:schemeClr>
                          </a:solidFill>
                          <a:latin typeface="Cambria Math" panose="02040503050406030204" pitchFamily="18" charset="0"/>
                        </a:rPr>
                        <m:t>𝑁</m:t>
                      </m:r>
                    </m:oMath>
                  </a14:m>
                  <a:r>
                    <a:rPr lang="en-US" sz="2000" dirty="0">
                      <a:solidFill>
                        <a:schemeClr val="tx1">
                          <a:lumMod val="85000"/>
                          <a:lumOff val="15000"/>
                        </a:schemeClr>
                      </a:solidFill>
                      <a:latin typeface="Frutiger" panose="020B0500000000000000" pitchFamily="34" charset="0"/>
                    </a:rPr>
                    <a:t> agents</a:t>
                  </a:r>
                  <a:endParaRPr lang="en-US" sz="2000" dirty="0">
                    <a:latin typeface="Frutiger" panose="020B0500000000000000" pitchFamily="34" charset="0"/>
                  </a:endParaRPr>
                </a:p>
              </p:txBody>
            </p:sp>
          </mc:Choice>
          <mc:Fallback xmlns="">
            <p:sp>
              <p:nvSpPr>
                <p:cNvPr id="90" name="Segnaposto contenuto 2">
                  <a:extLst>
                    <a:ext uri="{FF2B5EF4-FFF2-40B4-BE49-F238E27FC236}">
                      <a16:creationId xmlns:a16="http://schemas.microsoft.com/office/drawing/2014/main" id="{DBA7F566-2F19-D330-B6CD-F590CC041446}"/>
                    </a:ext>
                  </a:extLst>
                </p:cNvPr>
                <p:cNvSpPr txBox="1">
                  <a:spLocks noRot="1" noChangeAspect="1" noMove="1" noResize="1" noEditPoints="1" noAdjustHandles="1" noChangeArrowheads="1" noChangeShapeType="1" noTextEdit="1"/>
                </p:cNvSpPr>
                <p:nvPr/>
              </p:nvSpPr>
              <p:spPr>
                <a:xfrm>
                  <a:off x="1620787" y="2222757"/>
                  <a:ext cx="8485264" cy="365126"/>
                </a:xfrm>
                <a:prstGeom prst="rect">
                  <a:avLst/>
                </a:prstGeom>
                <a:blipFill>
                  <a:blip r:embed="rId4"/>
                  <a:stretch>
                    <a:fillRect l="-790" t="-25000" b="-21667"/>
                  </a:stretch>
                </a:blipFill>
              </p:spPr>
              <p:txBody>
                <a:bodyPr/>
                <a:lstStyle/>
                <a:p>
                  <a:r>
                    <a:rPr lang="it-IT">
                      <a:noFill/>
                    </a:rPr>
                    <a:t> </a:t>
                  </a:r>
                </a:p>
              </p:txBody>
            </p:sp>
          </mc:Fallback>
        </mc:AlternateContent>
        <p:sp>
          <p:nvSpPr>
            <p:cNvPr id="91" name="CasellaDiTesto 90">
              <a:extLst>
                <a:ext uri="{FF2B5EF4-FFF2-40B4-BE49-F238E27FC236}">
                  <a16:creationId xmlns:a16="http://schemas.microsoft.com/office/drawing/2014/main" id="{135C5F2C-F86B-4A1B-D400-ACE0A2BDACBB}"/>
                </a:ext>
              </a:extLst>
            </p:cNvPr>
            <p:cNvSpPr txBox="1"/>
            <p:nvPr/>
          </p:nvSpPr>
          <p:spPr>
            <a:xfrm>
              <a:off x="838200" y="2181433"/>
              <a:ext cx="782587" cy="369332"/>
            </a:xfrm>
            <a:prstGeom prst="rect">
              <a:avLst/>
            </a:prstGeom>
            <a:solidFill>
              <a:srgbClr val="822433"/>
            </a:solidFill>
          </p:spPr>
          <p:txBody>
            <a:bodyPr wrap="none" rtlCol="0">
              <a:spAutoFit/>
            </a:bodyPr>
            <a:lstStyle/>
            <a:p>
              <a:r>
                <a:rPr lang="it-IT" dirty="0">
                  <a:solidFill>
                    <a:schemeClr val="bg1"/>
                  </a:solidFill>
                  <a:latin typeface="Frutiger" panose="020B0500000000000000" pitchFamily="34" charset="0"/>
                </a:rPr>
                <a:t>GOAL</a:t>
              </a:r>
            </a:p>
          </p:txBody>
        </p:sp>
      </p:grpSp>
      <p:sp>
        <p:nvSpPr>
          <p:cNvPr id="88" name="Triangolo isoscele 87">
            <a:extLst>
              <a:ext uri="{FF2B5EF4-FFF2-40B4-BE49-F238E27FC236}">
                <a16:creationId xmlns:a16="http://schemas.microsoft.com/office/drawing/2014/main" id="{F834C700-E89E-CC73-360C-033FB36A4741}"/>
              </a:ext>
            </a:extLst>
          </p:cNvPr>
          <p:cNvSpPr>
            <a:spLocks noChangeAspect="1"/>
          </p:cNvSpPr>
          <p:nvPr/>
        </p:nvSpPr>
        <p:spPr>
          <a:xfrm rot="10800000">
            <a:off x="1849769" y="4513648"/>
            <a:ext cx="1505039" cy="1333566"/>
          </a:xfrm>
          <a:prstGeom prst="triangle">
            <a:avLst/>
          </a:prstGeom>
          <a:noFill/>
          <a:ln>
            <a:solidFill>
              <a:srgbClr val="8224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iangolo isoscele 13">
            <a:extLst>
              <a:ext uri="{FF2B5EF4-FFF2-40B4-BE49-F238E27FC236}">
                <a16:creationId xmlns:a16="http://schemas.microsoft.com/office/drawing/2014/main" id="{AD73040F-FCA1-9C46-E308-D0C7727F673A}"/>
              </a:ext>
            </a:extLst>
          </p:cNvPr>
          <p:cNvSpPr>
            <a:spLocks noChangeAspect="1"/>
          </p:cNvSpPr>
          <p:nvPr/>
        </p:nvSpPr>
        <p:spPr>
          <a:xfrm>
            <a:off x="1069765" y="3179487"/>
            <a:ext cx="3080518" cy="2667727"/>
          </a:xfrm>
          <a:prstGeom prst="triangle">
            <a:avLst/>
          </a:prstGeom>
          <a:noFill/>
          <a:ln>
            <a:solidFill>
              <a:srgbClr val="8224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2097A8B2-8921-C29F-4172-D531043232E7}"/>
              </a:ext>
            </a:extLst>
          </p:cNvPr>
          <p:cNvPicPr>
            <a:picLocks noChangeAspect="1"/>
          </p:cNvPicPr>
          <p:nvPr/>
        </p:nvPicPr>
        <p:blipFill>
          <a:blip r:embed="rId5"/>
          <a:stretch>
            <a:fillRect/>
          </a:stretch>
        </p:blipFill>
        <p:spPr>
          <a:xfrm>
            <a:off x="3918718" y="5615649"/>
            <a:ext cx="463130" cy="463130"/>
          </a:xfrm>
          <a:prstGeom prst="rect">
            <a:avLst/>
          </a:prstGeom>
        </p:spPr>
      </p:pic>
      <p:pic>
        <p:nvPicPr>
          <p:cNvPr id="10" name="Immagine 9">
            <a:extLst>
              <a:ext uri="{FF2B5EF4-FFF2-40B4-BE49-F238E27FC236}">
                <a16:creationId xmlns:a16="http://schemas.microsoft.com/office/drawing/2014/main" id="{34D0B8B0-DA64-163F-A87F-AC235951FB1D}"/>
              </a:ext>
            </a:extLst>
          </p:cNvPr>
          <p:cNvPicPr>
            <a:picLocks noChangeAspect="1"/>
          </p:cNvPicPr>
          <p:nvPr/>
        </p:nvPicPr>
        <p:blipFill>
          <a:blip r:embed="rId5"/>
          <a:stretch>
            <a:fillRect/>
          </a:stretch>
        </p:blipFill>
        <p:spPr>
          <a:xfrm>
            <a:off x="2378459" y="2947922"/>
            <a:ext cx="463130" cy="463130"/>
          </a:xfrm>
          <a:prstGeom prst="rect">
            <a:avLst/>
          </a:prstGeom>
        </p:spPr>
      </p:pic>
      <p:pic>
        <p:nvPicPr>
          <p:cNvPr id="11" name="Immagine 10">
            <a:extLst>
              <a:ext uri="{FF2B5EF4-FFF2-40B4-BE49-F238E27FC236}">
                <a16:creationId xmlns:a16="http://schemas.microsoft.com/office/drawing/2014/main" id="{5D5C9973-E6D0-E082-519C-ADC1FA797D4A}"/>
              </a:ext>
            </a:extLst>
          </p:cNvPr>
          <p:cNvPicPr>
            <a:picLocks noChangeAspect="1"/>
          </p:cNvPicPr>
          <p:nvPr/>
        </p:nvPicPr>
        <p:blipFill>
          <a:blip r:embed="rId5"/>
          <a:stretch>
            <a:fillRect/>
          </a:stretch>
        </p:blipFill>
        <p:spPr>
          <a:xfrm>
            <a:off x="838200" y="5615649"/>
            <a:ext cx="463130" cy="463130"/>
          </a:xfrm>
          <a:prstGeom prst="rect">
            <a:avLst/>
          </a:prstGeom>
        </p:spPr>
      </p:pic>
      <p:pic>
        <p:nvPicPr>
          <p:cNvPr id="8" name="Immagine 7">
            <a:extLst>
              <a:ext uri="{FF2B5EF4-FFF2-40B4-BE49-F238E27FC236}">
                <a16:creationId xmlns:a16="http://schemas.microsoft.com/office/drawing/2014/main" id="{01A05583-70DF-AC41-FECE-9A547F1E022B}"/>
              </a:ext>
            </a:extLst>
          </p:cNvPr>
          <p:cNvPicPr>
            <a:picLocks noChangeAspect="1"/>
          </p:cNvPicPr>
          <p:nvPr/>
        </p:nvPicPr>
        <p:blipFill>
          <a:blip r:embed="rId5"/>
          <a:stretch>
            <a:fillRect/>
          </a:stretch>
        </p:blipFill>
        <p:spPr>
          <a:xfrm>
            <a:off x="2378458" y="5615649"/>
            <a:ext cx="463130" cy="463130"/>
          </a:xfrm>
          <a:prstGeom prst="rect">
            <a:avLst/>
          </a:prstGeom>
        </p:spPr>
      </p:pic>
      <p:cxnSp>
        <p:nvCxnSpPr>
          <p:cNvPr id="83" name="Connettore 2 82">
            <a:extLst>
              <a:ext uri="{FF2B5EF4-FFF2-40B4-BE49-F238E27FC236}">
                <a16:creationId xmlns:a16="http://schemas.microsoft.com/office/drawing/2014/main" id="{DC80E624-4F50-F116-9E45-7AEE21458DBF}"/>
              </a:ext>
            </a:extLst>
          </p:cNvPr>
          <p:cNvCxnSpPr>
            <a:cxnSpLocks/>
          </p:cNvCxnSpPr>
          <p:nvPr/>
        </p:nvCxnSpPr>
        <p:spPr>
          <a:xfrm flipH="1" flipV="1">
            <a:off x="2505488" y="2481636"/>
            <a:ext cx="104535" cy="700708"/>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pic>
        <p:nvPicPr>
          <p:cNvPr id="9" name="Immagine 8">
            <a:extLst>
              <a:ext uri="{FF2B5EF4-FFF2-40B4-BE49-F238E27FC236}">
                <a16:creationId xmlns:a16="http://schemas.microsoft.com/office/drawing/2014/main" id="{BD321889-F3D4-CE87-6581-09540272FC20}"/>
              </a:ext>
            </a:extLst>
          </p:cNvPr>
          <p:cNvPicPr>
            <a:picLocks noChangeAspect="1"/>
          </p:cNvPicPr>
          <p:nvPr/>
        </p:nvPicPr>
        <p:blipFill>
          <a:blip r:embed="rId5"/>
          <a:stretch>
            <a:fillRect/>
          </a:stretch>
        </p:blipFill>
        <p:spPr>
          <a:xfrm>
            <a:off x="3145354" y="4281785"/>
            <a:ext cx="463130" cy="463130"/>
          </a:xfrm>
          <a:prstGeom prst="rect">
            <a:avLst/>
          </a:prstGeom>
        </p:spPr>
      </p:pic>
      <p:pic>
        <p:nvPicPr>
          <p:cNvPr id="7" name="Immagine 6">
            <a:extLst>
              <a:ext uri="{FF2B5EF4-FFF2-40B4-BE49-F238E27FC236}">
                <a16:creationId xmlns:a16="http://schemas.microsoft.com/office/drawing/2014/main" id="{6212929C-35D4-8B0C-F941-F541B3B071A3}"/>
              </a:ext>
            </a:extLst>
          </p:cNvPr>
          <p:cNvPicPr>
            <a:picLocks noChangeAspect="1"/>
          </p:cNvPicPr>
          <p:nvPr/>
        </p:nvPicPr>
        <p:blipFill>
          <a:blip r:embed="rId5"/>
          <a:stretch>
            <a:fillRect/>
          </a:stretch>
        </p:blipFill>
        <p:spPr>
          <a:xfrm>
            <a:off x="1608613" y="4281784"/>
            <a:ext cx="463130" cy="463130"/>
          </a:xfrm>
          <a:prstGeom prst="rect">
            <a:avLst/>
          </a:prstGeom>
        </p:spPr>
      </p:pic>
      <mc:AlternateContent xmlns:mc="http://schemas.openxmlformats.org/markup-compatibility/2006" xmlns:a14="http://schemas.microsoft.com/office/drawing/2010/main">
        <mc:Choice Requires="a14">
          <p:sp>
            <p:nvSpPr>
              <p:cNvPr id="97" name="CasellaDiTesto 96">
                <a:extLst>
                  <a:ext uri="{FF2B5EF4-FFF2-40B4-BE49-F238E27FC236}">
                    <a16:creationId xmlns:a16="http://schemas.microsoft.com/office/drawing/2014/main" id="{2B853A6D-E272-0D5C-9DED-BD94257B9FE7}"/>
                  </a:ext>
                </a:extLst>
              </p:cNvPr>
              <p:cNvSpPr txBox="1"/>
              <p:nvPr/>
            </p:nvSpPr>
            <p:spPr>
              <a:xfrm>
                <a:off x="8610600" y="2764228"/>
                <a:ext cx="2619252" cy="347787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𝒱</m:t>
                      </m:r>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𝑣</m:t>
                          </m:r>
                        </m:e>
                        <m:sub>
                          <m:r>
                            <a:rPr lang="it-IT" sz="2000" b="0" i="1" smtClean="0">
                              <a:solidFill>
                                <a:schemeClr val="tx1">
                                  <a:lumMod val="85000"/>
                                  <a:lumOff val="15000"/>
                                </a:schemeClr>
                              </a:solidFill>
                              <a:latin typeface="Cambria Math" panose="02040503050406030204" pitchFamily="18" charset="0"/>
                            </a:rPr>
                            <m:t>𝑖</m:t>
                          </m:r>
                        </m:sub>
                      </m:sSub>
                      <m:r>
                        <a:rPr lang="it-IT" sz="2000" i="1">
                          <a:solidFill>
                            <a:schemeClr val="tx1">
                              <a:lumMod val="85000"/>
                              <a:lumOff val="15000"/>
                            </a:schemeClr>
                          </a:solidFill>
                          <a:latin typeface="Cambria Math" panose="02040503050406030204" pitchFamily="18" charset="0"/>
                        </a:rPr>
                        <m:t>},</m:t>
                      </m:r>
                      <m:r>
                        <a:rPr lang="it-IT" sz="2000" i="1" smtClean="0">
                          <a:solidFill>
                            <a:schemeClr val="bg2">
                              <a:lumMod val="50000"/>
                            </a:schemeClr>
                          </a:solidFill>
                          <a:latin typeface="Cambria Math" panose="02040503050406030204" pitchFamily="18" charset="0"/>
                        </a:rPr>
                        <m:t> </m:t>
                      </m:r>
                      <m:r>
                        <a:rPr lang="it-IT" sz="2000" i="1" smtClean="0">
                          <a:solidFill>
                            <a:schemeClr val="bg2">
                              <a:lumMod val="50000"/>
                            </a:schemeClr>
                          </a:solidFill>
                          <a:latin typeface="Cambria Math" panose="02040503050406030204" pitchFamily="18" charset="0"/>
                        </a:rPr>
                        <m:t>𝑖</m:t>
                      </m:r>
                      <m:r>
                        <a:rPr lang="it-IT" sz="2000" i="1" smtClean="0">
                          <a:solidFill>
                            <a:schemeClr val="bg2">
                              <a:lumMod val="50000"/>
                            </a:schemeClr>
                          </a:solidFill>
                          <a:latin typeface="Cambria Math" panose="02040503050406030204" pitchFamily="18" charset="0"/>
                        </a:rPr>
                        <m:t>=1,…,</m:t>
                      </m:r>
                      <m:r>
                        <a:rPr lang="it-IT" sz="2000" i="1" smtClean="0">
                          <a:solidFill>
                            <a:schemeClr val="bg2">
                              <a:lumMod val="50000"/>
                            </a:schemeClr>
                          </a:solidFill>
                          <a:latin typeface="Cambria Math" panose="02040503050406030204" pitchFamily="18" charset="0"/>
                        </a:rPr>
                        <m:t>𝑁</m:t>
                      </m:r>
                    </m:oMath>
                  </m:oMathPara>
                </a14:m>
                <a:endParaRPr lang="it-IT" sz="2000" b="0" i="1" dirty="0">
                  <a:solidFill>
                    <a:schemeClr val="tx1">
                      <a:lumMod val="85000"/>
                      <a:lumOff val="15000"/>
                    </a:schemeClr>
                  </a:solidFill>
                  <a:latin typeface="Cambria Math" panose="02040503050406030204" pitchFamily="18" charset="0"/>
                </a:endParaRPr>
              </a:p>
              <a:p>
                <a:pPr marL="0" indent="0" algn="ctr">
                  <a:buNone/>
                </a:pPr>
                <a:r>
                  <a:rPr lang="it-IT" sz="2000" b="1" dirty="0">
                    <a:solidFill>
                      <a:schemeClr val="tx1">
                        <a:lumMod val="85000"/>
                        <a:lumOff val="15000"/>
                      </a:schemeClr>
                    </a:solidFill>
                    <a:latin typeface="Frutiger" panose="020B0500000000000000" pitchFamily="34" charset="0"/>
                  </a:rPr>
                  <a:t>vertex set</a:t>
                </a:r>
              </a:p>
              <a:p>
                <a:pPr marL="0" indent="0" algn="ctr">
                  <a:buNone/>
                </a:pPr>
                <a:endParaRPr lang="it-IT" sz="2000" b="1" dirty="0">
                  <a:solidFill>
                    <a:schemeClr val="tx1">
                      <a:lumMod val="85000"/>
                      <a:lumOff val="15000"/>
                    </a:schemeClr>
                  </a:solidFill>
                  <a:latin typeface="Frutiger" panose="020B0500000000000000" pitchFamily="34" charset="0"/>
                </a:endParaRPr>
              </a:p>
              <a:p>
                <a:pPr algn="ctr"/>
                <a14:m>
                  <m:oMathPara xmlns:m="http://schemas.openxmlformats.org/officeDocument/2006/math">
                    <m:oMathParaPr>
                      <m:jc m:val="centerGroup"/>
                    </m:oMathParaPr>
                    <m:oMath xmlns:m="http://schemas.openxmlformats.org/officeDocument/2006/math">
                      <m:r>
                        <a:rPr lang="it-IT" sz="2000" i="1">
                          <a:solidFill>
                            <a:schemeClr val="tx1">
                              <a:lumMod val="85000"/>
                              <a:lumOff val="15000"/>
                            </a:schemeClr>
                          </a:solidFill>
                          <a:latin typeface="Cambria Math" panose="02040503050406030204" pitchFamily="18" charset="0"/>
                        </a:rPr>
                        <m:t>ℰ</m:t>
                      </m:r>
                      <m:r>
                        <a:rPr lang="it-IT" sz="2000" i="1">
                          <a:solidFill>
                            <a:schemeClr val="tx1">
                              <a:lumMod val="85000"/>
                              <a:lumOff val="15000"/>
                            </a:schemeClr>
                          </a:solidFill>
                          <a:latin typeface="Cambria Math" panose="02040503050406030204" pitchFamily="18" charset="0"/>
                        </a:rPr>
                        <m:t>⊆</m:t>
                      </m:r>
                      <m:sSup>
                        <m:sSupPr>
                          <m:ctrlPr>
                            <a:rPr lang="it-IT" sz="2000" b="0" i="1" smtClean="0">
                              <a:solidFill>
                                <a:schemeClr val="tx1">
                                  <a:lumMod val="85000"/>
                                  <a:lumOff val="15000"/>
                                </a:schemeClr>
                              </a:solidFill>
                              <a:latin typeface="Cambria Math" panose="02040503050406030204" pitchFamily="18" charset="0"/>
                            </a:rPr>
                          </m:ctrlPr>
                        </m:sSupPr>
                        <m:e>
                          <m:d>
                            <m:dPr>
                              <m:begChr m:val="["/>
                              <m:endChr m:val="]"/>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𝒱</m:t>
                              </m:r>
                            </m:e>
                          </m:d>
                        </m:e>
                        <m:sup>
                          <m:r>
                            <a:rPr lang="it-IT" sz="2000" b="0" i="1" smtClean="0">
                              <a:solidFill>
                                <a:schemeClr val="tx1">
                                  <a:lumMod val="85000"/>
                                  <a:lumOff val="15000"/>
                                </a:schemeClr>
                              </a:solidFill>
                              <a:latin typeface="Cambria Math" panose="02040503050406030204" pitchFamily="18" charset="0"/>
                            </a:rPr>
                            <m:t>2</m:t>
                          </m:r>
                        </m:sup>
                      </m:sSup>
                    </m:oMath>
                  </m:oMathPara>
                </a14:m>
                <a:endParaRPr lang="it-IT" sz="2000" b="0" dirty="0">
                  <a:solidFill>
                    <a:schemeClr val="tx1">
                      <a:lumMod val="85000"/>
                      <a:lumOff val="15000"/>
                    </a:schemeClr>
                  </a:solidFill>
                  <a:latin typeface="Frutiger" panose="020B0500000000000000" pitchFamily="34" charset="0"/>
                </a:endParaRPr>
              </a:p>
              <a:p>
                <a:pPr algn="ctr"/>
                <a:r>
                  <a:rPr lang="it-IT" sz="2000" b="1" dirty="0" err="1">
                    <a:solidFill>
                      <a:schemeClr val="tx1">
                        <a:lumMod val="85000"/>
                        <a:lumOff val="15000"/>
                      </a:schemeClr>
                    </a:solidFill>
                    <a:latin typeface="Frutiger" panose="020B0500000000000000" pitchFamily="34" charset="0"/>
                  </a:rPr>
                  <a:t>edge</a:t>
                </a:r>
                <a:r>
                  <a:rPr lang="it-IT" sz="2000" b="1" dirty="0">
                    <a:solidFill>
                      <a:schemeClr val="tx1">
                        <a:lumMod val="85000"/>
                        <a:lumOff val="15000"/>
                      </a:schemeClr>
                    </a:solidFill>
                    <a:latin typeface="Frutiger" panose="020B0500000000000000" pitchFamily="34" charset="0"/>
                  </a:rPr>
                  <a:t> set</a:t>
                </a:r>
              </a:p>
              <a:p>
                <a:pPr algn="ctr"/>
                <a:endParaRPr lang="it-IT" sz="2000" b="0" i="1" dirty="0">
                  <a:solidFill>
                    <a:schemeClr val="tx1">
                      <a:lumMod val="85000"/>
                      <a:lumOff val="15000"/>
                    </a:schemeClr>
                  </a:solidFill>
                  <a:latin typeface="Cambria Math" panose="02040503050406030204" pitchFamily="18" charset="0"/>
                </a:endParaRPr>
              </a:p>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𝒢</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𝒱</m:t>
                    </m:r>
                    <m:r>
                      <a:rPr lang="it-IT" sz="2000" b="0" i="1" smtClean="0">
                        <a:solidFill>
                          <a:schemeClr val="tx1">
                            <a:lumMod val="85000"/>
                            <a:lumOff val="15000"/>
                          </a:schemeClr>
                        </a:solidFill>
                        <a:latin typeface="Cambria Math" panose="02040503050406030204" pitchFamily="18" charset="0"/>
                      </a:rPr>
                      <m:t>, </m:t>
                    </m:r>
                    <m:r>
                      <a:rPr lang="it-IT" sz="2000" b="0" i="1" smtClean="0">
                        <a:solidFill>
                          <a:schemeClr val="tx1">
                            <a:lumMod val="85000"/>
                            <a:lumOff val="15000"/>
                          </a:schemeClr>
                        </a:solidFill>
                        <a:latin typeface="Cambria Math" panose="02040503050406030204" pitchFamily="18" charset="0"/>
                      </a:rPr>
                      <m:t>ℰ</m:t>
                    </m:r>
                    <m:r>
                      <a:rPr lang="it-IT" sz="2000" b="0" i="1" smtClean="0">
                        <a:solidFill>
                          <a:schemeClr val="tx1">
                            <a:lumMod val="85000"/>
                            <a:lumOff val="15000"/>
                          </a:schemeClr>
                        </a:solidFill>
                        <a:latin typeface="Cambria Math" panose="02040503050406030204" pitchFamily="18" charset="0"/>
                      </a:rPr>
                      <m:t>)</m:t>
                    </m:r>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communication/</a:t>
                </a:r>
              </a:p>
              <a:p>
                <a:pPr marL="0" indent="0" algn="ctr">
                  <a:buNone/>
                </a:pPr>
                <a:r>
                  <a:rPr lang="en-US" sz="2000" b="1" dirty="0">
                    <a:solidFill>
                      <a:schemeClr val="tx1">
                        <a:lumMod val="85000"/>
                        <a:lumOff val="15000"/>
                      </a:schemeClr>
                    </a:solidFill>
                    <a:latin typeface="Frutiger" panose="020B0500000000000000" pitchFamily="34" charset="0"/>
                  </a:rPr>
                  <a:t>sensing graph</a:t>
                </a:r>
              </a:p>
              <a:p>
                <a:pPr marL="0" indent="0" algn="ctr">
                  <a:buNone/>
                </a:pPr>
                <a:r>
                  <a:rPr lang="en-US" sz="2000" dirty="0">
                    <a:solidFill>
                      <a:schemeClr val="bg2">
                        <a:lumMod val="50000"/>
                      </a:schemeClr>
                    </a:solidFill>
                    <a:latin typeface="Frutiger" panose="020B0500000000000000" pitchFamily="34" charset="0"/>
                  </a:rPr>
                  <a:t>(assumed connected, undirected)</a:t>
                </a:r>
              </a:p>
            </p:txBody>
          </p:sp>
        </mc:Choice>
        <mc:Fallback xmlns="">
          <p:sp>
            <p:nvSpPr>
              <p:cNvPr id="97" name="CasellaDiTesto 96">
                <a:extLst>
                  <a:ext uri="{FF2B5EF4-FFF2-40B4-BE49-F238E27FC236}">
                    <a16:creationId xmlns:a16="http://schemas.microsoft.com/office/drawing/2014/main" id="{2B853A6D-E272-0D5C-9DED-BD94257B9FE7}"/>
                  </a:ext>
                </a:extLst>
              </p:cNvPr>
              <p:cNvSpPr txBox="1">
                <a:spLocks noRot="1" noChangeAspect="1" noMove="1" noResize="1" noEditPoints="1" noAdjustHandles="1" noChangeArrowheads="1" noChangeShapeType="1" noTextEdit="1"/>
              </p:cNvSpPr>
              <p:nvPr/>
            </p:nvSpPr>
            <p:spPr>
              <a:xfrm>
                <a:off x="8610600" y="2764228"/>
                <a:ext cx="2619252" cy="3477875"/>
              </a:xfrm>
              <a:prstGeom prst="rect">
                <a:avLst/>
              </a:prstGeom>
              <a:blipFill>
                <a:blip r:embed="rId6"/>
                <a:stretch>
                  <a:fillRect l="-1166" r="-3497" b="-210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8" name="CasellaDiTesto 97">
                <a:extLst>
                  <a:ext uri="{FF2B5EF4-FFF2-40B4-BE49-F238E27FC236}">
                    <a16:creationId xmlns:a16="http://schemas.microsoft.com/office/drawing/2014/main" id="{E2D04E6E-3A8A-88DE-978F-4F87AF397AF6}"/>
                  </a:ext>
                </a:extLst>
              </p:cNvPr>
              <p:cNvSpPr txBox="1"/>
              <p:nvPr/>
            </p:nvSpPr>
            <p:spPr>
              <a:xfrm>
                <a:off x="3093024" y="2324158"/>
                <a:ext cx="2244823" cy="1015663"/>
              </a:xfrm>
              <a:prstGeom prst="rect">
                <a:avLst/>
              </a:prstGeom>
              <a:solidFill>
                <a:srgbClr val="822433"/>
              </a:solidFill>
            </p:spPr>
            <p:txBody>
              <a:bodyPr wrap="square">
                <a:spAutoFit/>
              </a:bodyPr>
              <a:lstStyle/>
              <a:p>
                <a:pPr marL="0" indent="0" algn="ctr">
                  <a:buNone/>
                </a:pPr>
                <a:r>
                  <a:rPr lang="en-US" sz="2000" dirty="0">
                    <a:solidFill>
                      <a:srgbClr val="FFFFFF"/>
                    </a:solidFill>
                    <a:latin typeface="Frutiger" panose="020B0500000000000000" pitchFamily="34" charset="0"/>
                  </a:rPr>
                  <a:t>typically, one </a:t>
                </a:r>
                <a:r>
                  <a:rPr lang="en-US" sz="2000" b="1" dirty="0">
                    <a:solidFill>
                      <a:srgbClr val="00B0F0"/>
                    </a:solidFill>
                    <a:latin typeface="Frutiger" panose="020B0500000000000000" pitchFamily="34" charset="0"/>
                  </a:rPr>
                  <a:t>leader</a:t>
                </a:r>
                <a:r>
                  <a:rPr lang="en-US" sz="2000" b="1" dirty="0">
                    <a:solidFill>
                      <a:srgbClr val="FFFFFF"/>
                    </a:solidFill>
                    <a:latin typeface="Frutiger" panose="020B0500000000000000" pitchFamily="34" charset="0"/>
                  </a:rPr>
                  <a:t> </a:t>
                </a:r>
                <a:r>
                  <a:rPr lang="en-US" sz="2000" dirty="0">
                    <a:solidFill>
                      <a:srgbClr val="FFFFFF"/>
                    </a:solidFill>
                    <a:latin typeface="Frutiger" panose="020B0500000000000000" pitchFamily="34" charset="0"/>
                  </a:rPr>
                  <a:t>and</a:t>
                </a:r>
                <a:r>
                  <a:rPr lang="en-US" sz="2000" b="1" dirty="0">
                    <a:solidFill>
                      <a:srgbClr val="FFFFFF"/>
                    </a:solidFill>
                    <a:latin typeface="Frutiger" panose="020B0500000000000000" pitchFamily="34" charset="0"/>
                  </a:rPr>
                  <a:t> </a:t>
                </a:r>
                <a14:m>
                  <m:oMath xmlns:m="http://schemas.openxmlformats.org/officeDocument/2006/math">
                    <m:r>
                      <a:rPr lang="it-IT" sz="2000" b="0" i="1" smtClean="0">
                        <a:solidFill>
                          <a:srgbClr val="FFFFFF"/>
                        </a:solidFill>
                        <a:latin typeface="Cambria Math" panose="02040503050406030204" pitchFamily="18" charset="0"/>
                      </a:rPr>
                      <m:t>𝑁</m:t>
                    </m:r>
                    <m:r>
                      <a:rPr lang="it-IT" sz="2000" b="0" i="1" smtClean="0">
                        <a:solidFill>
                          <a:srgbClr val="FFFFFF"/>
                        </a:solidFill>
                        <a:latin typeface="Cambria Math" panose="02040503050406030204" pitchFamily="18" charset="0"/>
                      </a:rPr>
                      <m:t>−1</m:t>
                    </m:r>
                  </m:oMath>
                </a14:m>
                <a:r>
                  <a:rPr lang="en-US" sz="2000" b="1" dirty="0">
                    <a:solidFill>
                      <a:srgbClr val="FFFFFF"/>
                    </a:solidFill>
                    <a:latin typeface="Frutiger" panose="020B0500000000000000" pitchFamily="34" charset="0"/>
                  </a:rPr>
                  <a:t> followers</a:t>
                </a:r>
              </a:p>
            </p:txBody>
          </p:sp>
        </mc:Choice>
        <mc:Fallback xmlns="">
          <p:sp>
            <p:nvSpPr>
              <p:cNvPr id="98" name="CasellaDiTesto 97">
                <a:extLst>
                  <a:ext uri="{FF2B5EF4-FFF2-40B4-BE49-F238E27FC236}">
                    <a16:creationId xmlns:a16="http://schemas.microsoft.com/office/drawing/2014/main" id="{E2D04E6E-3A8A-88DE-978F-4F87AF397AF6}"/>
                  </a:ext>
                </a:extLst>
              </p:cNvPr>
              <p:cNvSpPr txBox="1">
                <a:spLocks noRot="1" noChangeAspect="1" noMove="1" noResize="1" noEditPoints="1" noAdjustHandles="1" noChangeArrowheads="1" noChangeShapeType="1" noTextEdit="1"/>
              </p:cNvSpPr>
              <p:nvPr/>
            </p:nvSpPr>
            <p:spPr>
              <a:xfrm>
                <a:off x="3093024" y="2324158"/>
                <a:ext cx="2244823" cy="1015663"/>
              </a:xfrm>
              <a:prstGeom prst="rect">
                <a:avLst/>
              </a:prstGeom>
              <a:blipFill>
                <a:blip r:embed="rId7"/>
                <a:stretch>
                  <a:fillRect t="-2994" b="-9581"/>
                </a:stretch>
              </a:blipFill>
            </p:spPr>
            <p:txBody>
              <a:bodyPr/>
              <a:lstStyle/>
              <a:p>
                <a:r>
                  <a:rPr lang="it-IT">
                    <a:noFill/>
                  </a:rPr>
                  <a:t> </a:t>
                </a:r>
              </a:p>
            </p:txBody>
          </p:sp>
        </mc:Fallback>
      </mc:AlternateContent>
      <p:sp>
        <p:nvSpPr>
          <p:cNvPr id="100" name="Ovale 99">
            <a:extLst>
              <a:ext uri="{FF2B5EF4-FFF2-40B4-BE49-F238E27FC236}">
                <a16:creationId xmlns:a16="http://schemas.microsoft.com/office/drawing/2014/main" id="{C7D1EE13-AA83-90E7-90E1-174C01A51CC8}"/>
              </a:ext>
            </a:extLst>
          </p:cNvPr>
          <p:cNvSpPr>
            <a:spLocks noChangeAspect="1"/>
          </p:cNvSpPr>
          <p:nvPr/>
        </p:nvSpPr>
        <p:spPr>
          <a:xfrm>
            <a:off x="6472800" y="2703166"/>
            <a:ext cx="348209" cy="348209"/>
          </a:xfrm>
          <a:prstGeom prst="ellipse">
            <a:avLst/>
          </a:prstGeom>
          <a:solidFill>
            <a:schemeClr val="bg1"/>
          </a:solid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260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8" grpId="0" animBg="1"/>
      <p:bldP spid="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22433"/>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err="1">
                <a:solidFill>
                  <a:schemeClr val="bg1"/>
                </a:solidFill>
                <a:latin typeface="Frutiger" panose="020B0500000000000000" pitchFamily="34" charset="0"/>
              </a:rPr>
              <a:t>Table</a:t>
            </a:r>
            <a:r>
              <a:rPr lang="it-IT" sz="3600" b="1" dirty="0">
                <a:solidFill>
                  <a:schemeClr val="bg1"/>
                </a:solidFill>
                <a:latin typeface="Frutiger" panose="020B0500000000000000" pitchFamily="34" charset="0"/>
              </a:rPr>
              <a:t> of </a:t>
            </a:r>
            <a:r>
              <a:rPr lang="it-IT" sz="3600" b="1" dirty="0" err="1">
                <a:solidFill>
                  <a:schemeClr val="bg1"/>
                </a:solidFill>
                <a:latin typeface="Frutiger" panose="020B0500000000000000" pitchFamily="34" charset="0"/>
              </a:rPr>
              <a:t>Contents</a:t>
            </a:r>
            <a:br>
              <a:rPr lang="it-IT" sz="3600" dirty="0">
                <a:solidFill>
                  <a:schemeClr val="bg1"/>
                </a:solidFill>
                <a:latin typeface="Frutiger" panose="020B0500000000000000" pitchFamily="34" charset="0"/>
              </a:rPr>
            </a:br>
            <a:r>
              <a:rPr lang="it-IT" sz="1800" b="1" dirty="0">
                <a:solidFill>
                  <a:schemeClr val="bg1"/>
                </a:solidFill>
                <a:latin typeface="Frutiger" panose="020B0500000000000000" pitchFamily="34" charset="0"/>
              </a:rPr>
              <a:t>3 Fault-</a:t>
            </a:r>
            <a:r>
              <a:rPr lang="it-IT" sz="1800" b="1" dirty="0" err="1">
                <a:solidFill>
                  <a:schemeClr val="bg1"/>
                </a:solidFill>
                <a:latin typeface="Frutiger" panose="020B0500000000000000" pitchFamily="34" charset="0"/>
              </a:rPr>
              <a:t>tolerant</a:t>
            </a:r>
            <a:r>
              <a:rPr lang="it-IT" sz="1800" b="1" dirty="0">
                <a:solidFill>
                  <a:schemeClr val="bg1"/>
                </a:solidFill>
                <a:latin typeface="Frutiger" panose="020B0500000000000000" pitchFamily="34" charset="0"/>
              </a:rPr>
              <a:t> </a:t>
            </a:r>
            <a:r>
              <a:rPr lang="it-IT" sz="1800" b="1" dirty="0" err="1">
                <a:solidFill>
                  <a:schemeClr val="bg1"/>
                </a:solidFill>
                <a:latin typeface="Frutiger" panose="020B0500000000000000" pitchFamily="34" charset="0"/>
              </a:rPr>
              <a:t>formation</a:t>
            </a:r>
            <a:r>
              <a:rPr lang="it-IT" sz="1800" b="1" dirty="0">
                <a:solidFill>
                  <a:schemeClr val="bg1"/>
                </a:solidFill>
                <a:latin typeface="Frutiger" panose="020B0500000000000000" pitchFamily="34" charset="0"/>
              </a:rPr>
              <a:t> control</a:t>
            </a:r>
          </a:p>
        </p:txBody>
      </p:sp>
      <p:pic>
        <p:nvPicPr>
          <p:cNvPr id="5" name="Segnaposto contenuto 4" descr="Immagine che contiene logo, simbolo, emblema, Marchio&#10;&#10;Descrizione generata automaticamente">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175327" cy="1399049"/>
          </a:xfrm>
        </p:spPr>
      </p:pic>
      <p:sp>
        <p:nvSpPr>
          <p:cNvPr id="10" name="Segnaposto numero diapositiva 9">
            <a:extLst>
              <a:ext uri="{FF2B5EF4-FFF2-40B4-BE49-F238E27FC236}">
                <a16:creationId xmlns:a16="http://schemas.microsoft.com/office/drawing/2014/main" id="{624F73A2-AFC6-C3DD-7634-53CCE6A3D0CA}"/>
              </a:ext>
            </a:extLst>
          </p:cNvPr>
          <p:cNvSpPr>
            <a:spLocks noGrp="1"/>
          </p:cNvSpPr>
          <p:nvPr>
            <p:ph type="sldNum" sz="quarter" idx="12"/>
          </p:nvPr>
        </p:nvSpPr>
        <p:spPr/>
        <p:txBody>
          <a:bodyPr/>
          <a:lstStyle/>
          <a:p>
            <a:fld id="{532DDF56-7B91-4B01-9C01-9E940BA2BCA3}" type="slidenum">
              <a:rPr lang="it-IT" smtClean="0"/>
              <a:t>7</a:t>
            </a:fld>
            <a:endParaRPr lang="it-IT"/>
          </a:p>
        </p:txBody>
      </p:sp>
      <p:sp>
        <p:nvSpPr>
          <p:cNvPr id="3" name="Segnaposto contenuto 2">
            <a:extLst>
              <a:ext uri="{FF2B5EF4-FFF2-40B4-BE49-F238E27FC236}">
                <a16:creationId xmlns:a16="http://schemas.microsoft.com/office/drawing/2014/main" id="{22A6CDB8-FEC1-2082-1140-BCEBBA002015}"/>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Introduction</a:t>
            </a:r>
          </a:p>
          <a:p>
            <a:pPr marL="457200" indent="-457200">
              <a:lnSpc>
                <a:spcPct val="150000"/>
              </a:lnSpc>
              <a:buFont typeface="+mj-lt"/>
              <a:buAutoNum type="arabicPeriod"/>
            </a:pPr>
            <a:r>
              <a:rPr lang="en-US" sz="2400" dirty="0">
                <a:solidFill>
                  <a:srgbClr val="DABEC2"/>
                </a:solidFill>
                <a:latin typeface="Frutiger" panose="020B0500000000000000" pitchFamily="34" charset="0"/>
              </a:rPr>
              <a:t>Problem setup</a:t>
            </a:r>
          </a:p>
          <a:p>
            <a:pPr marL="457200" indent="-457200">
              <a:lnSpc>
                <a:spcPct val="150000"/>
              </a:lnSpc>
              <a:buFont typeface="+mj-lt"/>
              <a:buAutoNum type="arabicPeriod"/>
            </a:pPr>
            <a:r>
              <a:rPr lang="en-US" sz="2400" b="1" dirty="0">
                <a:solidFill>
                  <a:srgbClr val="FFFFFF"/>
                </a:solidFill>
                <a:latin typeface="Frutiger" panose="020B0500000000000000" pitchFamily="34" charset="0"/>
              </a:rPr>
              <a:t>Fault-tolerant formation control</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Simulations</a:t>
            </a:r>
          </a:p>
          <a:p>
            <a:pPr marL="457200" indent="-457200">
              <a:lnSpc>
                <a:spcPct val="150000"/>
              </a:lnSpc>
              <a:buFont typeface="+mj-lt"/>
              <a:buAutoNum type="arabicPeriod"/>
            </a:pPr>
            <a:r>
              <a:rPr lang="en-US" sz="2400" dirty="0">
                <a:solidFill>
                  <a:schemeClr val="bg1">
                    <a:alpha val="70000"/>
                  </a:schemeClr>
                </a:solidFill>
                <a:latin typeface="Frutiger" panose="020B0500000000000000" pitchFamily="34" charset="0"/>
              </a:rPr>
              <a:t>Conclusion</a:t>
            </a:r>
          </a:p>
          <a:p>
            <a:pPr marL="457200" indent="-457200">
              <a:buFont typeface="+mj-lt"/>
              <a:buAutoNum type="arabicPeriod"/>
            </a:pPr>
            <a:endParaRPr lang="en-US" sz="2000" b="1" dirty="0">
              <a:solidFill>
                <a:schemeClr val="bg1"/>
              </a:solidFill>
              <a:latin typeface="Frutiger" panose="020B0500000000000000" pitchFamily="34" charset="0"/>
            </a:endParaRPr>
          </a:p>
        </p:txBody>
      </p:sp>
    </p:spTree>
    <p:extLst>
      <p:ext uri="{BB962C8B-B14F-4D97-AF65-F5344CB8AC3E}">
        <p14:creationId xmlns:p14="http://schemas.microsoft.com/office/powerpoint/2010/main" val="324022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8</a:t>
            </a:fld>
            <a:endParaRPr lang="it-IT" dirty="0"/>
          </a:p>
        </p:txBody>
      </p:sp>
      <p:grpSp>
        <p:nvGrpSpPr>
          <p:cNvPr id="17" name="Gruppo 16">
            <a:extLst>
              <a:ext uri="{FF2B5EF4-FFF2-40B4-BE49-F238E27FC236}">
                <a16:creationId xmlns:a16="http://schemas.microsoft.com/office/drawing/2014/main" id="{11C6E5FB-6928-D0CA-4CC6-C9E97E91BB1D}"/>
              </a:ext>
            </a:extLst>
          </p:cNvPr>
          <p:cNvGrpSpPr/>
          <p:nvPr/>
        </p:nvGrpSpPr>
        <p:grpSpPr>
          <a:xfrm>
            <a:off x="7368046" y="1532996"/>
            <a:ext cx="3734584" cy="4403932"/>
            <a:chOff x="4078370" y="2317813"/>
            <a:chExt cx="3734584" cy="4403932"/>
          </a:xfrm>
          <a:solidFill>
            <a:schemeClr val="bg1">
              <a:lumMod val="95000"/>
            </a:schemeClr>
          </a:solidFill>
        </p:grpSpPr>
        <p:sp>
          <p:nvSpPr>
            <p:cNvPr id="16" name="Rettangolo 15">
              <a:extLst>
                <a:ext uri="{FF2B5EF4-FFF2-40B4-BE49-F238E27FC236}">
                  <a16:creationId xmlns:a16="http://schemas.microsoft.com/office/drawing/2014/main" id="{2E9423AE-3A42-09C5-C609-066C6B854E34}"/>
                </a:ext>
              </a:extLst>
            </p:cNvPr>
            <p:cNvSpPr/>
            <p:nvPr/>
          </p:nvSpPr>
          <p:spPr>
            <a:xfrm>
              <a:off x="4078370" y="2317813"/>
              <a:ext cx="3734584" cy="440393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765805BD-F67F-1741-D9D5-A0BDD01BCDC9}"/>
                    </a:ext>
                  </a:extLst>
                </p:cNvPr>
                <p:cNvSpPr txBox="1"/>
                <p:nvPr/>
              </p:nvSpPr>
              <p:spPr>
                <a:xfrm>
                  <a:off x="4324500" y="2425344"/>
                  <a:ext cx="3226864" cy="1349793"/>
                </a:xfrm>
                <a:prstGeom prst="rect">
                  <a:avLst/>
                </a:prstGeom>
                <a:grpFill/>
              </p:spPr>
              <p:txBody>
                <a:bodyPr wrap="square">
                  <a:spAutoFit/>
                </a:bodyPr>
                <a:lstStyle/>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𝜉</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𝜉</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𝑡</m:t>
                      </m:r>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generalized displacement</a:t>
                  </a:r>
                </a:p>
                <a:p>
                  <a:pPr algn="ct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𝑈</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ℝ</m:t>
                        </m:r>
                      </m:oMath>
                    </m:oMathPara>
                  </a14:m>
                  <a:endParaRPr lang="en-US" sz="2000" dirty="0">
                    <a:solidFill>
                      <a:schemeClr val="tx1">
                        <a:lumMod val="50000"/>
                        <a:lumOff val="50000"/>
                      </a:schemeClr>
                    </a:solidFill>
                    <a:latin typeface="Frutiger" panose="020B0500000000000000" pitchFamily="34" charset="0"/>
                  </a:endParaRPr>
                </a:p>
                <a:p>
                  <a:pPr algn="ctr"/>
                  <a:r>
                    <a:rPr lang="en-US" sz="2000" b="1" dirty="0">
                      <a:solidFill>
                        <a:schemeClr val="tx1">
                          <a:lumMod val="85000"/>
                          <a:lumOff val="15000"/>
                        </a:schemeClr>
                      </a:solidFill>
                      <a:latin typeface="Frutiger" panose="020B0500000000000000" pitchFamily="34" charset="0"/>
                    </a:rPr>
                    <a:t>potential energy</a:t>
                  </a:r>
                </a:p>
              </p:txBody>
            </p:sp>
          </mc:Choice>
          <mc:Fallback xmlns="">
            <p:sp>
              <p:nvSpPr>
                <p:cNvPr id="9" name="CasellaDiTesto 8">
                  <a:extLst>
                    <a:ext uri="{FF2B5EF4-FFF2-40B4-BE49-F238E27FC236}">
                      <a16:creationId xmlns:a16="http://schemas.microsoft.com/office/drawing/2014/main" id="{765805BD-F67F-1741-D9D5-A0BDD01BCDC9}"/>
                    </a:ext>
                  </a:extLst>
                </p:cNvPr>
                <p:cNvSpPr txBox="1">
                  <a:spLocks noRot="1" noChangeAspect="1" noMove="1" noResize="1" noEditPoints="1" noAdjustHandles="1" noChangeArrowheads="1" noChangeShapeType="1" noTextEdit="1"/>
                </p:cNvSpPr>
                <p:nvPr/>
              </p:nvSpPr>
              <p:spPr>
                <a:xfrm>
                  <a:off x="4324500" y="2425344"/>
                  <a:ext cx="3226864" cy="1349793"/>
                </a:xfrm>
                <a:prstGeom prst="rect">
                  <a:avLst/>
                </a:prstGeom>
                <a:blipFill>
                  <a:blip r:embed="rId3"/>
                  <a:stretch>
                    <a:fillRect l="-567" r="-378" b="-5430"/>
                  </a:stretch>
                </a:blipFill>
              </p:spPr>
              <p:txBody>
                <a:bodyPr/>
                <a:lstStyle/>
                <a:p>
                  <a:r>
                    <a:rPr lang="it-IT">
                      <a:noFill/>
                    </a:rPr>
                    <a:t> </a:t>
                  </a:r>
                </a:p>
              </p:txBody>
            </p:sp>
          </mc:Fallback>
        </mc:AlternateContent>
      </p:grpSp>
      <p:grpSp>
        <p:nvGrpSpPr>
          <p:cNvPr id="26" name="Gruppo 25">
            <a:extLst>
              <a:ext uri="{FF2B5EF4-FFF2-40B4-BE49-F238E27FC236}">
                <a16:creationId xmlns:a16="http://schemas.microsoft.com/office/drawing/2014/main" id="{0EAAFC78-F15B-76F4-4065-DB612F8C759B}"/>
              </a:ext>
            </a:extLst>
          </p:cNvPr>
          <p:cNvGrpSpPr/>
          <p:nvPr/>
        </p:nvGrpSpPr>
        <p:grpSpPr>
          <a:xfrm>
            <a:off x="3588589" y="1988256"/>
            <a:ext cx="3779457" cy="2723149"/>
            <a:chOff x="462116" y="2236731"/>
            <a:chExt cx="3779457" cy="2723149"/>
          </a:xfrm>
        </p:grpSpPr>
        <mc:AlternateContent xmlns:mc="http://schemas.openxmlformats.org/markup-compatibility/2006" xmlns:a14="http://schemas.microsoft.com/office/drawing/2010/main">
          <mc:Choice Requires="a14">
            <p:sp>
              <p:nvSpPr>
                <p:cNvPr id="4" name="Segnaposto contenuto 2">
                  <a:extLst>
                    <a:ext uri="{FF2B5EF4-FFF2-40B4-BE49-F238E27FC236}">
                      <a16:creationId xmlns:a16="http://schemas.microsoft.com/office/drawing/2014/main" id="{F14AF28A-BC1D-BBC6-1055-49B28E8D0099}"/>
                    </a:ext>
                  </a:extLst>
                </p:cNvPr>
                <p:cNvSpPr txBox="1">
                  <a:spLocks/>
                </p:cNvSpPr>
                <p:nvPr/>
              </p:nvSpPr>
              <p:spPr>
                <a:xfrm>
                  <a:off x="1235488" y="4049018"/>
                  <a:ext cx="2232713" cy="8081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𝑓</m:t>
                      </m:r>
                      <m:r>
                        <a:rPr lang="it-IT" sz="2000" b="0" i="1" smtClean="0">
                          <a:solidFill>
                            <a:schemeClr val="tx1">
                              <a:lumMod val="85000"/>
                              <a:lumOff val="15000"/>
                            </a:schemeClr>
                          </a:solidFill>
                          <a:latin typeface="Cambria Math" panose="02040503050406030204" pitchFamily="18" charset="0"/>
                        </a:rPr>
                        <m:t>=</m:t>
                      </m:r>
                      <m:f>
                        <m:fPr>
                          <m:ctrlPr>
                            <a:rPr lang="it-IT" sz="2000" b="0" i="1" smtClean="0">
                              <a:solidFill>
                                <a:schemeClr val="tx1">
                                  <a:lumMod val="85000"/>
                                  <a:lumOff val="15000"/>
                                </a:schemeClr>
                              </a:solidFill>
                              <a:latin typeface="Cambria Math" panose="02040503050406030204" pitchFamily="18" charset="0"/>
                            </a:rPr>
                          </m:ctrlPr>
                        </m:fPr>
                        <m:num>
                          <m:r>
                            <a:rPr lang="it-IT" sz="2000" b="0" i="1" smtClean="0">
                              <a:solidFill>
                                <a:schemeClr val="tx1">
                                  <a:lumMod val="85000"/>
                                  <a:lumOff val="15000"/>
                                </a:schemeClr>
                              </a:solidFill>
                              <a:latin typeface="Cambria Math" panose="02040503050406030204" pitchFamily="18" charset="0"/>
                            </a:rPr>
                            <m:t>𝜕</m:t>
                          </m:r>
                          <m:r>
                            <a:rPr lang="it-IT" sz="2000" i="1" smtClean="0">
                              <a:solidFill>
                                <a:schemeClr val="tx1">
                                  <a:lumMod val="85000"/>
                                  <a:lumOff val="15000"/>
                                </a:schemeClr>
                              </a:solidFill>
                              <a:latin typeface="Cambria Math" panose="02040503050406030204" pitchFamily="18" charset="0"/>
                            </a:rPr>
                            <m:t>𝑈</m:t>
                          </m:r>
                          <m:d>
                            <m:dPr>
                              <m:ctrlPr>
                                <a:rPr lang="it-IT" sz="2000" i="1">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num>
                        <m:den>
                          <m:r>
                            <a:rPr lang="it-IT" sz="2000" b="0" i="1" smtClean="0">
                              <a:solidFill>
                                <a:schemeClr val="tx1">
                                  <a:lumMod val="85000"/>
                                  <a:lumOff val="15000"/>
                                </a:schemeClr>
                              </a:solidFill>
                              <a:latin typeface="Cambria Math" panose="02040503050406030204" pitchFamily="18" charset="0"/>
                            </a:rPr>
                            <m:t>𝜕𝜉</m:t>
                          </m:r>
                        </m:den>
                      </m:f>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50000"/>
                          <a:lumOff val="50000"/>
                        </a:schemeClr>
                      </a:solidFill>
                      <a:latin typeface="Frutiger" panose="020B0500000000000000" pitchFamily="34" charset="0"/>
                    </a:rPr>
                    <a:t> </a:t>
                  </a:r>
                  <a:r>
                    <a:rPr lang="en-US" sz="2000" b="1" dirty="0">
                      <a:solidFill>
                        <a:schemeClr val="tx1">
                          <a:lumMod val="85000"/>
                          <a:lumOff val="15000"/>
                        </a:schemeClr>
                      </a:solidFill>
                      <a:latin typeface="Frutiger" panose="020B0500000000000000" pitchFamily="34" charset="0"/>
                    </a:rPr>
                    <a:t>generalized force </a:t>
                  </a:r>
                </a:p>
                <a:p>
                  <a:pPr marL="0" indent="0" algn="ctr">
                    <a:buNone/>
                  </a:pPr>
                  <a:endParaRPr lang="en-US" sz="2000" dirty="0">
                    <a:latin typeface="Frutiger" panose="020B0500000000000000" pitchFamily="34" charset="0"/>
                  </a:endParaRPr>
                </a:p>
              </p:txBody>
            </p:sp>
          </mc:Choice>
          <mc:Fallback xmlns="">
            <p:sp>
              <p:nvSpPr>
                <p:cNvPr id="4" name="Segnaposto contenuto 2">
                  <a:extLst>
                    <a:ext uri="{FF2B5EF4-FFF2-40B4-BE49-F238E27FC236}">
                      <a16:creationId xmlns:a16="http://schemas.microsoft.com/office/drawing/2014/main" id="{F14AF28A-BC1D-BBC6-1055-49B28E8D0099}"/>
                    </a:ext>
                  </a:extLst>
                </p:cNvPr>
                <p:cNvSpPr txBox="1">
                  <a:spLocks noRot="1" noChangeAspect="1" noMove="1" noResize="1" noEditPoints="1" noAdjustHandles="1" noChangeArrowheads="1" noChangeShapeType="1" noTextEdit="1"/>
                </p:cNvSpPr>
                <p:nvPr/>
              </p:nvSpPr>
              <p:spPr>
                <a:xfrm>
                  <a:off x="1235488" y="4049018"/>
                  <a:ext cx="2232713" cy="808105"/>
                </a:xfrm>
                <a:prstGeom prst="rect">
                  <a:avLst/>
                </a:prstGeom>
                <a:blipFill>
                  <a:blip r:embed="rId4"/>
                  <a:stretch>
                    <a:fillRect l="-1362" r="-4360" b="-1353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B89A88B4-745A-71DA-7C5B-2FE381202FB2}"/>
                    </a:ext>
                  </a:extLst>
                </p:cNvPr>
                <p:cNvSpPr txBox="1"/>
                <p:nvPr/>
              </p:nvSpPr>
              <p:spPr>
                <a:xfrm>
                  <a:off x="490737" y="2236731"/>
                  <a:ext cx="3502312" cy="707886"/>
                </a:xfrm>
                <a:prstGeom prst="rect">
                  <a:avLst/>
                </a:prstGeom>
                <a:noFill/>
              </p:spPr>
              <p:txBody>
                <a:bodyPr wrap="square">
                  <a:spAutoFit/>
                </a:bodyPr>
                <a:lstStyle/>
                <a:p>
                  <a:pPr algn="ct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𝜎𝜂</m:t>
                      </m:r>
                      <m:r>
                        <a:rPr lang="it-IT" sz="2000" b="0" i="1" smtClean="0">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𝜎</m:t>
                      </m:r>
                      <m:d>
                        <m:dPr>
                          <m:ctrlPr>
                            <a:rPr lang="it-IT" sz="2000" b="0" i="1" smtClean="0">
                              <a:solidFill>
                                <a:schemeClr val="tx1">
                                  <a:lumMod val="85000"/>
                                  <a:lumOff val="15000"/>
                                </a:schemeClr>
                              </a:solidFill>
                              <a:latin typeface="Cambria Math" panose="02040503050406030204" pitchFamily="18" charset="0"/>
                            </a:rPr>
                          </m:ctrlPr>
                        </m:dPr>
                        <m:e>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𝑣</m:t>
                              </m:r>
                            </m:e>
                            <m:sub>
                              <m:r>
                                <a:rPr lang="it-IT" sz="2000" b="0" i="1" smtClean="0">
                                  <a:solidFill>
                                    <a:schemeClr val="tx1">
                                      <a:lumMod val="85000"/>
                                      <a:lumOff val="15000"/>
                                    </a:schemeClr>
                                  </a:solidFill>
                                  <a:latin typeface="Cambria Math" panose="02040503050406030204" pitchFamily="18" charset="0"/>
                                </a:rPr>
                                <m:t>2</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𝑣</m:t>
                              </m:r>
                            </m:e>
                            <m:sub>
                              <m:r>
                                <a:rPr lang="it-IT" sz="2000" b="0" i="1" smtClean="0">
                                  <a:solidFill>
                                    <a:schemeClr val="tx1">
                                      <a:lumMod val="85000"/>
                                      <a:lumOff val="15000"/>
                                    </a:schemeClr>
                                  </a:solidFill>
                                  <a:latin typeface="Cambria Math" panose="02040503050406030204" pitchFamily="18" charset="0"/>
                                </a:rPr>
                                <m:t>1</m:t>
                              </m:r>
                            </m:sub>
                          </m:sSub>
                        </m:e>
                      </m:d>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relative generalized velocity</a:t>
                  </a:r>
                  <a:endParaRPr lang="en-US" sz="2000" b="1" dirty="0">
                    <a:solidFill>
                      <a:schemeClr val="tx1">
                        <a:lumMod val="50000"/>
                        <a:lumOff val="50000"/>
                      </a:schemeClr>
                    </a:solidFill>
                    <a:latin typeface="Frutiger" panose="020B0500000000000000" pitchFamily="34" charset="0"/>
                  </a:endParaRPr>
                </a:p>
              </p:txBody>
            </p:sp>
          </mc:Choice>
          <mc:Fallback xmlns="">
            <p:sp>
              <p:nvSpPr>
                <p:cNvPr id="13" name="CasellaDiTesto 12">
                  <a:extLst>
                    <a:ext uri="{FF2B5EF4-FFF2-40B4-BE49-F238E27FC236}">
                      <a16:creationId xmlns:a16="http://schemas.microsoft.com/office/drawing/2014/main" id="{B89A88B4-745A-71DA-7C5B-2FE381202FB2}"/>
                    </a:ext>
                  </a:extLst>
                </p:cNvPr>
                <p:cNvSpPr txBox="1">
                  <a:spLocks noRot="1" noChangeAspect="1" noMove="1" noResize="1" noEditPoints="1" noAdjustHandles="1" noChangeArrowheads="1" noChangeShapeType="1" noTextEdit="1"/>
                </p:cNvSpPr>
                <p:nvPr/>
              </p:nvSpPr>
              <p:spPr>
                <a:xfrm>
                  <a:off x="490737" y="2236731"/>
                  <a:ext cx="3502312" cy="707886"/>
                </a:xfrm>
                <a:prstGeom prst="rect">
                  <a:avLst/>
                </a:prstGeom>
                <a:blipFill>
                  <a:blip r:embed="rId5"/>
                  <a:stretch>
                    <a:fillRect l="-696" r="-522" b="-14655"/>
                  </a:stretch>
                </a:blipFill>
              </p:spPr>
              <p:txBody>
                <a:bodyPr/>
                <a:lstStyle/>
                <a:p>
                  <a:r>
                    <a:rPr lang="it-IT">
                      <a:noFill/>
                    </a:rPr>
                    <a:t> </a:t>
                  </a:r>
                </a:p>
              </p:txBody>
            </p:sp>
          </mc:Fallback>
        </mc:AlternateContent>
        <p:cxnSp>
          <p:nvCxnSpPr>
            <p:cNvPr id="19" name="Connettore 2 18">
              <a:extLst>
                <a:ext uri="{FF2B5EF4-FFF2-40B4-BE49-F238E27FC236}">
                  <a16:creationId xmlns:a16="http://schemas.microsoft.com/office/drawing/2014/main" id="{D68E517B-8BD3-B183-ACA2-8302134C8A28}"/>
                </a:ext>
              </a:extLst>
            </p:cNvPr>
            <p:cNvCxnSpPr>
              <a:cxnSpLocks/>
            </p:cNvCxnSpPr>
            <p:nvPr/>
          </p:nvCxnSpPr>
          <p:spPr>
            <a:xfrm>
              <a:off x="462116" y="3047374"/>
              <a:ext cx="3779457" cy="0"/>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a:extLst>
                <a:ext uri="{FF2B5EF4-FFF2-40B4-BE49-F238E27FC236}">
                  <a16:creationId xmlns:a16="http://schemas.microsoft.com/office/drawing/2014/main" id="{0FAD57E7-8AFB-53F9-F810-7398C6A1D1E1}"/>
                </a:ext>
              </a:extLst>
            </p:cNvPr>
            <p:cNvCxnSpPr>
              <a:cxnSpLocks/>
            </p:cNvCxnSpPr>
            <p:nvPr/>
          </p:nvCxnSpPr>
          <p:spPr>
            <a:xfrm flipH="1">
              <a:off x="462116" y="4959880"/>
              <a:ext cx="3779457" cy="0"/>
            </a:xfrm>
            <a:prstGeom prst="straightConnector1">
              <a:avLst/>
            </a:prstGeom>
            <a:ln w="76200">
              <a:solidFill>
                <a:srgbClr val="822433"/>
              </a:solidFill>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Segnaposto contenuto 2">
                <a:extLst>
                  <a:ext uri="{FF2B5EF4-FFF2-40B4-BE49-F238E27FC236}">
                    <a16:creationId xmlns:a16="http://schemas.microsoft.com/office/drawing/2014/main" id="{5E63AC33-508C-AD6E-7EDE-6494E1A1F5AB}"/>
                  </a:ext>
                </a:extLst>
              </p:cNvPr>
              <p:cNvSpPr txBox="1">
                <a:spLocks/>
              </p:cNvSpPr>
              <p:nvPr/>
            </p:nvSpPr>
            <p:spPr>
              <a:xfrm>
                <a:off x="8386557" y="4799319"/>
                <a:ext cx="1422708" cy="96065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85000"/>
                        <a:lumOff val="15000"/>
                      </a:schemeClr>
                    </a:solidFill>
                    <a:latin typeface="Frutiger" panose="020B0500000000000000" pitchFamily="34" charset="0"/>
                  </a:rPr>
                  <a:t> </a:t>
                </a:r>
                <a14:m>
                  <m:oMath xmlns:m="http://schemas.openxmlformats.org/officeDocument/2006/math">
                    <m:d>
                      <m:dPr>
                        <m:begChr m:val="{"/>
                        <m:endChr m:val=""/>
                        <m:ctrlPr>
                          <a:rPr lang="en-US" sz="2000" i="1" smtClean="0">
                            <a:solidFill>
                              <a:schemeClr val="tx1">
                                <a:lumMod val="85000"/>
                                <a:lumOff val="15000"/>
                              </a:schemeClr>
                            </a:solidFill>
                            <a:latin typeface="Cambria Math" panose="02040503050406030204" pitchFamily="18" charset="0"/>
                          </a:rPr>
                        </m:ctrlPr>
                      </m:dPr>
                      <m:e>
                        <m:eqArr>
                          <m:eqArrPr>
                            <m:ctrlPr>
                              <a:rPr lang="en-US" sz="2000" i="1" smtClean="0">
                                <a:solidFill>
                                  <a:schemeClr val="tx1">
                                    <a:lumMod val="85000"/>
                                    <a:lumOff val="15000"/>
                                  </a:schemeClr>
                                </a:solidFill>
                                <a:latin typeface="Cambria Math" panose="02040503050406030204" pitchFamily="18" charset="0"/>
                              </a:rPr>
                            </m:ctrlPr>
                          </m:eqArrPr>
                          <m:e>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𝜉</m:t>
                                </m:r>
                              </m:e>
                            </m:acc>
                            <m:r>
                              <a:rPr lang="it-IT" sz="2000" b="0" i="1" dirty="0" smtClean="0">
                                <a:solidFill>
                                  <a:schemeClr val="tx1">
                                    <a:lumMod val="85000"/>
                                    <a:lumOff val="15000"/>
                                  </a:schemeClr>
                                </a:solidFill>
                                <a:latin typeface="Cambria Math" panose="02040503050406030204" pitchFamily="18" charset="0"/>
                              </a:rPr>
                              <m:t>=</m:t>
                            </m:r>
                            <m:r>
                              <a:rPr lang="it-IT" sz="2000" b="0" i="1" dirty="0" smtClean="0">
                                <a:solidFill>
                                  <a:schemeClr val="tx1">
                                    <a:lumMod val="85000"/>
                                    <a:lumOff val="15000"/>
                                  </a:schemeClr>
                                </a:solidFill>
                                <a:latin typeface="Cambria Math" panose="02040503050406030204" pitchFamily="18" charset="0"/>
                              </a:rPr>
                              <m:t>𝜎𝜂</m:t>
                            </m:r>
                          </m:e>
                          <m:e>
                            <m:r>
                              <a:rPr lang="it-IT" sz="2000" b="0" i="1" smtClean="0">
                                <a:solidFill>
                                  <a:schemeClr val="tx1">
                                    <a:lumMod val="85000"/>
                                    <a:lumOff val="15000"/>
                                  </a:schemeClr>
                                </a:solidFill>
                                <a:latin typeface="Cambria Math" panose="02040503050406030204" pitchFamily="18" charset="0"/>
                              </a:rPr>
                              <m:t>𝑓</m:t>
                            </m:r>
                            <m:r>
                              <a:rPr lang="it-IT" sz="2000" b="0" i="1" smtClean="0">
                                <a:solidFill>
                                  <a:schemeClr val="tx1">
                                    <a:lumMod val="85000"/>
                                    <a:lumOff val="15000"/>
                                  </a:schemeClr>
                                </a:solidFill>
                                <a:latin typeface="Cambria Math" panose="02040503050406030204" pitchFamily="18" charset="0"/>
                              </a:rPr>
                              <m:t>=</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r>
                                  <a:rPr lang="it-IT" sz="2000" i="1" smtClean="0">
                                    <a:solidFill>
                                      <a:schemeClr val="tx1">
                                        <a:lumMod val="85000"/>
                                        <a:lumOff val="15000"/>
                                      </a:schemeClr>
                                    </a:solidFill>
                                    <a:latin typeface="Cambria Math" panose="02040503050406030204" pitchFamily="18" charset="0"/>
                                  </a:rPr>
                                  <m:t>𝑈</m:t>
                                </m:r>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𝜉</m:t>
                                </m:r>
                                <m:r>
                                  <a:rPr lang="it-IT" sz="2000" b="0" i="1" smtClean="0">
                                    <a:solidFill>
                                      <a:schemeClr val="tx1">
                                        <a:lumMod val="85000"/>
                                        <a:lumOff val="15000"/>
                                      </a:schemeClr>
                                    </a:solidFill>
                                    <a:latin typeface="Cambria Math" panose="02040503050406030204" pitchFamily="18" charset="0"/>
                                  </a:rPr>
                                  <m:t>)</m:t>
                                </m:r>
                              </m:num>
                              <m:den>
                                <m:r>
                                  <a:rPr lang="it-IT" sz="2000" i="1">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𝜉</m:t>
                                </m:r>
                              </m:den>
                            </m:f>
                          </m:e>
                        </m:eqArr>
                      </m:e>
                    </m:d>
                  </m:oMath>
                </a14:m>
                <a:endParaRPr lang="en-US" sz="2000" dirty="0">
                  <a:solidFill>
                    <a:schemeClr val="tx1">
                      <a:lumMod val="85000"/>
                      <a:lumOff val="15000"/>
                    </a:schemeClr>
                  </a:solidFill>
                  <a:latin typeface="Frutiger" panose="020B0500000000000000" pitchFamily="34" charset="0"/>
                </a:endParaRPr>
              </a:p>
              <a:p>
                <a:pPr marL="0" indent="0">
                  <a:buNone/>
                </a:pPr>
                <a:endParaRPr lang="en-US" sz="2000" dirty="0">
                  <a:latin typeface="Frutiger" panose="020B0500000000000000" pitchFamily="34" charset="0"/>
                </a:endParaRPr>
              </a:p>
            </p:txBody>
          </p:sp>
        </mc:Choice>
        <mc:Fallback xmlns="">
          <p:sp>
            <p:nvSpPr>
              <p:cNvPr id="22" name="Segnaposto contenuto 2">
                <a:extLst>
                  <a:ext uri="{FF2B5EF4-FFF2-40B4-BE49-F238E27FC236}">
                    <a16:creationId xmlns:a16="http://schemas.microsoft.com/office/drawing/2014/main" id="{5E63AC33-508C-AD6E-7EDE-6494E1A1F5AB}"/>
                  </a:ext>
                </a:extLst>
              </p:cNvPr>
              <p:cNvSpPr txBox="1">
                <a:spLocks noRot="1" noChangeAspect="1" noMove="1" noResize="1" noEditPoints="1" noAdjustHandles="1" noChangeArrowheads="1" noChangeShapeType="1" noTextEdit="1"/>
              </p:cNvSpPr>
              <p:nvPr/>
            </p:nvSpPr>
            <p:spPr>
              <a:xfrm>
                <a:off x="8386557" y="4799319"/>
                <a:ext cx="1422708" cy="960657"/>
              </a:xfrm>
              <a:prstGeom prst="rect">
                <a:avLst/>
              </a:prstGeom>
              <a:blipFill>
                <a:blip r:embed="rId6"/>
                <a:stretch>
                  <a:fillRect t="-759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Freccia a destra 26">
                <a:extLst>
                  <a:ext uri="{FF2B5EF4-FFF2-40B4-BE49-F238E27FC236}">
                    <a16:creationId xmlns:a16="http://schemas.microsoft.com/office/drawing/2014/main" id="{FD26621F-9F86-081A-D090-78E8E5A7C566}"/>
                  </a:ext>
                </a:extLst>
              </p:cNvPr>
              <p:cNvSpPr/>
              <p:nvPr/>
            </p:nvSpPr>
            <p:spPr>
              <a:xfrm>
                <a:off x="3439080" y="2959968"/>
                <a:ext cx="3928966" cy="1590368"/>
              </a:xfrm>
              <a:prstGeom prst="rightArrow">
                <a:avLst/>
              </a:prstGeom>
              <a:solidFill>
                <a:srgbClr val="82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𝜎</m:t>
                      </m:r>
                      <m:sSup>
                        <m:sSupPr>
                          <m:ctrlPr>
                            <a:rPr lang="it-IT" sz="2000" b="0" i="1" smtClean="0">
                              <a:latin typeface="Cambria Math" panose="02040503050406030204" pitchFamily="18" charset="0"/>
                            </a:rPr>
                          </m:ctrlPr>
                        </m:sSupPr>
                        <m:e>
                          <m:r>
                            <a:rPr lang="it-IT" sz="2000" b="0" i="1" smtClean="0">
                              <a:latin typeface="Cambria Math" panose="02040503050406030204" pitchFamily="18" charset="0"/>
                            </a:rPr>
                            <m:t>𝑓</m:t>
                          </m:r>
                        </m:e>
                        <m:sup>
                          <m:r>
                            <a:rPr lang="it-IT" sz="2000" b="0" i="1" smtClean="0">
                              <a:latin typeface="Cambria Math" panose="02040503050406030204" pitchFamily="18" charset="0"/>
                            </a:rPr>
                            <m:t>𝑇</m:t>
                          </m:r>
                        </m:sup>
                      </m:sSup>
                      <m:r>
                        <a:rPr lang="it-IT" sz="2000" b="0" i="1" smtClean="0">
                          <a:latin typeface="Cambria Math" panose="02040503050406030204" pitchFamily="18" charset="0"/>
                        </a:rPr>
                        <m:t>𝜂</m:t>
                      </m:r>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ℝ</m:t>
                      </m:r>
                    </m:oMath>
                  </m:oMathPara>
                </a14:m>
                <a:endParaRPr lang="it-IT" sz="2000" b="1" dirty="0">
                  <a:latin typeface="Frutiger" panose="020B0500000000000000" pitchFamily="34" charset="0"/>
                </a:endParaRPr>
              </a:p>
              <a:p>
                <a:pPr algn="ctr"/>
                <a:r>
                  <a:rPr lang="it-IT" sz="2000" b="1" dirty="0">
                    <a:latin typeface="Frutiger" panose="020B0500000000000000" pitchFamily="34" charset="0"/>
                  </a:rPr>
                  <a:t>power </a:t>
                </a:r>
                <a:r>
                  <a:rPr lang="it-IT" sz="2000" b="1" dirty="0" err="1">
                    <a:latin typeface="Frutiger" panose="020B0500000000000000" pitchFamily="34" charset="0"/>
                  </a:rPr>
                  <a:t>exchanged</a:t>
                </a:r>
                <a:r>
                  <a:rPr lang="it-IT" sz="2000" b="1" dirty="0">
                    <a:latin typeface="Frutiger" panose="020B0500000000000000" pitchFamily="34" charset="0"/>
                  </a:rPr>
                  <a:t> w/ </a:t>
                </a:r>
                <a:r>
                  <a:rPr lang="it-IT" sz="2000" b="1" dirty="0" err="1">
                    <a:latin typeface="Frutiger" panose="020B0500000000000000" pitchFamily="34" charset="0"/>
                  </a:rPr>
                  <a:t>robots</a:t>
                </a:r>
                <a:endParaRPr lang="it-IT" sz="2000" dirty="0"/>
              </a:p>
            </p:txBody>
          </p:sp>
        </mc:Choice>
        <mc:Fallback xmlns="">
          <p:sp>
            <p:nvSpPr>
              <p:cNvPr id="27" name="Freccia a destra 26">
                <a:extLst>
                  <a:ext uri="{FF2B5EF4-FFF2-40B4-BE49-F238E27FC236}">
                    <a16:creationId xmlns:a16="http://schemas.microsoft.com/office/drawing/2014/main" id="{FD26621F-9F86-081A-D090-78E8E5A7C566}"/>
                  </a:ext>
                </a:extLst>
              </p:cNvPr>
              <p:cNvSpPr>
                <a:spLocks noRot="1" noChangeAspect="1" noMove="1" noResize="1" noEditPoints="1" noAdjustHandles="1" noChangeArrowheads="1" noChangeShapeType="1" noTextEdit="1"/>
              </p:cNvSpPr>
              <p:nvPr/>
            </p:nvSpPr>
            <p:spPr>
              <a:xfrm>
                <a:off x="3439080" y="2959968"/>
                <a:ext cx="3928966" cy="1590368"/>
              </a:xfrm>
              <a:prstGeom prst="rightArrow">
                <a:avLst/>
              </a:prstGeom>
              <a:blipFill>
                <a:blip r:embed="rId7"/>
                <a:stretch>
                  <a:fillRect l="-930"/>
                </a:stretch>
              </a:blipFill>
              <a:ln>
                <a:noFill/>
              </a:ln>
            </p:spPr>
            <p:txBody>
              <a:bodyPr/>
              <a:lstStyle/>
              <a:p>
                <a:r>
                  <a:rPr lang="it-IT">
                    <a:noFill/>
                  </a:rPr>
                  <a:t> </a:t>
                </a:r>
              </a:p>
            </p:txBody>
          </p:sp>
        </mc:Fallback>
      </mc:AlternateContent>
      <p:sp>
        <p:nvSpPr>
          <p:cNvPr id="12" name="Titolo 1">
            <a:extLst>
              <a:ext uri="{FF2B5EF4-FFF2-40B4-BE49-F238E27FC236}">
                <a16:creationId xmlns:a16="http://schemas.microsoft.com/office/drawing/2014/main" id="{3AB2EE69-ABE9-3BB8-1216-1814A6D77F0A}"/>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Virtual springs (1)</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15" name="Segnaposto contenuto 4">
            <a:extLst>
              <a:ext uri="{FF2B5EF4-FFF2-40B4-BE49-F238E27FC236}">
                <a16:creationId xmlns:a16="http://schemas.microsoft.com/office/drawing/2014/main" id="{2C4F245A-BCD0-F20D-750F-F9A706273A42}"/>
              </a:ext>
            </a:extLst>
          </p:cNvPr>
          <p:cNvPicPr>
            <a:picLocks noGrp="1" noChangeAspect="1"/>
          </p:cNvPicPr>
          <p:nvPr>
            <p:ph idx="1"/>
          </p:nvPr>
        </p:nvPicPr>
        <p:blipFill>
          <a:blip r:embed="rId8">
            <a:extLst>
              <a:ext uri="{28A0092B-C50C-407E-A947-70E740481C1C}">
                <a14:useLocalDpi xmlns:a14="http://schemas.microsoft.com/office/drawing/2010/main" val="0"/>
              </a:ext>
            </a:extLst>
          </a:blip>
          <a:srcRect/>
          <a:stretch/>
        </p:blipFill>
        <p:spPr>
          <a:xfrm>
            <a:off x="838200" y="0"/>
            <a:ext cx="1175327" cy="1399049"/>
          </a:xfrm>
        </p:spPr>
      </p:pic>
      <p:grpSp>
        <p:nvGrpSpPr>
          <p:cNvPr id="32" name="Gruppo 31">
            <a:extLst>
              <a:ext uri="{FF2B5EF4-FFF2-40B4-BE49-F238E27FC236}">
                <a16:creationId xmlns:a16="http://schemas.microsoft.com/office/drawing/2014/main" id="{76B3D96A-6130-FF1C-383E-C5F083E54705}"/>
              </a:ext>
            </a:extLst>
          </p:cNvPr>
          <p:cNvGrpSpPr>
            <a:grpSpLocks noChangeAspect="1"/>
          </p:cNvGrpSpPr>
          <p:nvPr/>
        </p:nvGrpSpPr>
        <p:grpSpPr>
          <a:xfrm>
            <a:off x="8472486" y="3146667"/>
            <a:ext cx="1498899" cy="1322426"/>
            <a:chOff x="9128870" y="3421005"/>
            <a:chExt cx="1982393" cy="1748996"/>
          </a:xfrm>
        </p:grpSpPr>
        <p:grpSp>
          <p:nvGrpSpPr>
            <p:cNvPr id="21" name="Gruppo 20">
              <a:extLst>
                <a:ext uri="{FF2B5EF4-FFF2-40B4-BE49-F238E27FC236}">
                  <a16:creationId xmlns:a16="http://schemas.microsoft.com/office/drawing/2014/main" id="{AD9C1259-6BEF-3668-DF81-CA766BCE4E18}"/>
                </a:ext>
              </a:extLst>
            </p:cNvPr>
            <p:cNvGrpSpPr/>
            <p:nvPr/>
          </p:nvGrpSpPr>
          <p:grpSpPr>
            <a:xfrm>
              <a:off x="9128870" y="3421005"/>
              <a:ext cx="1699532" cy="1748996"/>
              <a:chOff x="3344581" y="3274062"/>
              <a:chExt cx="1699532" cy="1748996"/>
            </a:xfrm>
          </p:grpSpPr>
          <p:pic>
            <p:nvPicPr>
              <p:cNvPr id="23" name="Immagine 22">
                <a:extLst>
                  <a:ext uri="{FF2B5EF4-FFF2-40B4-BE49-F238E27FC236}">
                    <a16:creationId xmlns:a16="http://schemas.microsoft.com/office/drawing/2014/main" id="{E8D79634-CB17-E978-B833-47F2D303F64E}"/>
                  </a:ext>
                </a:extLst>
              </p:cNvPr>
              <p:cNvPicPr>
                <a:picLocks noChangeAspect="1"/>
              </p:cNvPicPr>
              <p:nvPr/>
            </p:nvPicPr>
            <p:blipFill>
              <a:blip r:embed="rId9">
                <a:duotone>
                  <a:schemeClr val="accent2">
                    <a:shade val="45000"/>
                    <a:satMod val="135000"/>
                  </a:schemeClr>
                  <a:prstClr val="white"/>
                </a:duotone>
              </a:blip>
              <a:stretch>
                <a:fillRect/>
              </a:stretch>
            </p:blipFill>
            <p:spPr>
              <a:xfrm rot="2654715">
                <a:off x="3684513" y="3447029"/>
                <a:ext cx="947277" cy="1468690"/>
              </a:xfrm>
              <a:prstGeom prst="rect">
                <a:avLst/>
              </a:prstGeom>
            </p:spPr>
          </p:pic>
          <p:pic>
            <p:nvPicPr>
              <p:cNvPr id="24" name="Immagine 23">
                <a:extLst>
                  <a:ext uri="{FF2B5EF4-FFF2-40B4-BE49-F238E27FC236}">
                    <a16:creationId xmlns:a16="http://schemas.microsoft.com/office/drawing/2014/main" id="{4F86A39C-71E7-569C-00A3-7C2091572AD3}"/>
                  </a:ext>
                </a:extLst>
              </p:cNvPr>
              <p:cNvPicPr>
                <a:picLocks noChangeAspect="1"/>
              </p:cNvPicPr>
              <p:nvPr/>
            </p:nvPicPr>
            <p:blipFill>
              <a:blip r:embed="rId10">
                <a:alphaModFix amt="62000"/>
              </a:blip>
              <a:stretch>
                <a:fillRect/>
              </a:stretch>
            </p:blipFill>
            <p:spPr>
              <a:xfrm>
                <a:off x="3344581" y="4295826"/>
                <a:ext cx="727232" cy="727232"/>
              </a:xfrm>
              <a:prstGeom prst="rect">
                <a:avLst/>
              </a:prstGeom>
            </p:spPr>
          </p:pic>
          <p:pic>
            <p:nvPicPr>
              <p:cNvPr id="25" name="Immagine 24">
                <a:extLst>
                  <a:ext uri="{FF2B5EF4-FFF2-40B4-BE49-F238E27FC236}">
                    <a16:creationId xmlns:a16="http://schemas.microsoft.com/office/drawing/2014/main" id="{D3097C7E-AE62-A473-9AF7-6CE3FAF0257F}"/>
                  </a:ext>
                </a:extLst>
              </p:cNvPr>
              <p:cNvPicPr>
                <a:picLocks noChangeAspect="1"/>
              </p:cNvPicPr>
              <p:nvPr/>
            </p:nvPicPr>
            <p:blipFill>
              <a:blip r:embed="rId10">
                <a:alphaModFix amt="62000"/>
              </a:blip>
              <a:stretch>
                <a:fillRect/>
              </a:stretch>
            </p:blipFill>
            <p:spPr>
              <a:xfrm>
                <a:off x="4316881" y="3274062"/>
                <a:ext cx="727232" cy="727232"/>
              </a:xfrm>
              <a:prstGeom prst="rect">
                <a:avLst/>
              </a:prstGeom>
            </p:spPr>
          </p:pic>
        </p:grpSp>
        <p:sp>
          <p:nvSpPr>
            <p:cNvPr id="30" name="Segnaposto contenuto 2">
              <a:extLst>
                <a:ext uri="{FF2B5EF4-FFF2-40B4-BE49-F238E27FC236}">
                  <a16:creationId xmlns:a16="http://schemas.microsoft.com/office/drawing/2014/main" id="{1F09918E-A4C0-CA66-6575-A88FFA68BB79}"/>
                </a:ext>
              </a:extLst>
            </p:cNvPr>
            <p:cNvSpPr txBox="1">
              <a:spLocks/>
            </p:cNvSpPr>
            <p:nvPr/>
          </p:nvSpPr>
          <p:spPr>
            <a:xfrm>
              <a:off x="9772567" y="4662912"/>
              <a:ext cx="368360" cy="371322"/>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1</a:t>
              </a:r>
            </a:p>
          </p:txBody>
        </p:sp>
        <p:sp>
          <p:nvSpPr>
            <p:cNvPr id="31" name="Segnaposto contenuto 2">
              <a:extLst>
                <a:ext uri="{FF2B5EF4-FFF2-40B4-BE49-F238E27FC236}">
                  <a16:creationId xmlns:a16="http://schemas.microsoft.com/office/drawing/2014/main" id="{08FB1CFB-FF75-3D36-D69E-1E02DDF7AF76}"/>
                </a:ext>
              </a:extLst>
            </p:cNvPr>
            <p:cNvSpPr txBox="1">
              <a:spLocks/>
            </p:cNvSpPr>
            <p:nvPr/>
          </p:nvSpPr>
          <p:spPr>
            <a:xfrm>
              <a:off x="10742903" y="3636127"/>
              <a:ext cx="368360" cy="371322"/>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solidFill>
                    <a:schemeClr val="tx1">
                      <a:lumMod val="85000"/>
                      <a:lumOff val="15000"/>
                    </a:schemeClr>
                  </a:solidFill>
                  <a:latin typeface="Frutiger" panose="020B0500000000000000" pitchFamily="34" charset="0"/>
                </a:rPr>
                <a:t>2</a:t>
              </a:r>
            </a:p>
            <a:p>
              <a:pPr marL="0" indent="0">
                <a:buNone/>
              </a:pPr>
              <a:endParaRPr lang="en-US" sz="2000" dirty="0">
                <a:latin typeface="Frutiger" panose="020B0500000000000000" pitchFamily="34" charset="0"/>
              </a:endParaRPr>
            </a:p>
          </p:txBody>
        </p:sp>
      </p:grpSp>
      <mc:AlternateContent xmlns:mc="http://schemas.openxmlformats.org/markup-compatibility/2006" xmlns:a14="http://schemas.microsoft.com/office/drawing/2010/main">
        <mc:Choice Requires="a14">
          <p:sp>
            <p:nvSpPr>
              <p:cNvPr id="5" name="Segnaposto contenuto 2">
                <a:extLst>
                  <a:ext uri="{FF2B5EF4-FFF2-40B4-BE49-F238E27FC236}">
                    <a16:creationId xmlns:a16="http://schemas.microsoft.com/office/drawing/2014/main" id="{CBFACB5C-FB2D-2C8B-6A8A-8D9F369642BD}"/>
                  </a:ext>
                </a:extLst>
              </p:cNvPr>
              <p:cNvSpPr txBox="1">
                <a:spLocks/>
              </p:cNvSpPr>
              <p:nvPr/>
            </p:nvSpPr>
            <p:spPr>
              <a:xfrm>
                <a:off x="824894" y="4072120"/>
                <a:ext cx="2580873" cy="127856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85000"/>
                        <a:lumOff val="15000"/>
                      </a:schemeClr>
                    </a:solidFill>
                    <a:latin typeface="Frutiger" panose="020B0500000000000000" pitchFamily="34" charset="0"/>
                  </a:rPr>
                  <a:t> </a:t>
                </a:r>
                <a14:m>
                  <m:oMath xmlns:m="http://schemas.openxmlformats.org/officeDocument/2006/math">
                    <m:d>
                      <m:dPr>
                        <m:begChr m:val="{"/>
                        <m:endChr m:val=""/>
                        <m:ctrlPr>
                          <a:rPr lang="en-US" sz="2000" i="1" smtClean="0">
                            <a:solidFill>
                              <a:schemeClr val="tx1">
                                <a:lumMod val="85000"/>
                                <a:lumOff val="15000"/>
                              </a:schemeClr>
                            </a:solidFill>
                            <a:latin typeface="Cambria Math" panose="02040503050406030204" pitchFamily="18" charset="0"/>
                          </a:rPr>
                        </m:ctrlPr>
                      </m:dPr>
                      <m:e>
                        <m:eqArr>
                          <m:eqArrPr>
                            <m:ctrlPr>
                              <a:rPr lang="en-US" sz="2000" i="1" smtClean="0">
                                <a:solidFill>
                                  <a:schemeClr val="tx1">
                                    <a:lumMod val="85000"/>
                                    <a:lumOff val="15000"/>
                                  </a:schemeClr>
                                </a:solidFill>
                                <a:latin typeface="Cambria Math" panose="02040503050406030204" pitchFamily="18" charset="0"/>
                              </a:rPr>
                            </m:ctrlPr>
                          </m:eqArrPr>
                          <m:e>
                            <m:acc>
                              <m:accPr>
                                <m:chr m:val="̇"/>
                                <m:ctrlPr>
                                  <a:rPr lang="it-IT" sz="2000" b="0" i="1" smtClean="0">
                                    <a:solidFill>
                                      <a:schemeClr val="tx1">
                                        <a:lumMod val="85000"/>
                                        <a:lumOff val="15000"/>
                                      </a:schemeClr>
                                    </a:solidFill>
                                    <a:latin typeface="Cambria Math" panose="02040503050406030204" pitchFamily="18" charset="0"/>
                                  </a:rPr>
                                </m:ctrlPr>
                              </m:accPr>
                              <m:e>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1</m:t>
                                    </m:r>
                                  </m:sub>
                                </m:sSub>
                              </m:e>
                            </m:acc>
                            <m:r>
                              <a:rPr lang="it-IT" sz="2000" b="0" i="1" dirty="0"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𝐵</m:t>
                                </m:r>
                              </m:e>
                              <m:sub>
                                <m:r>
                                  <a:rPr lang="it-IT" sz="2000" b="0" i="1" smtClean="0">
                                    <a:solidFill>
                                      <a:schemeClr val="tx1">
                                        <a:lumMod val="85000"/>
                                        <a:lumOff val="15000"/>
                                      </a:schemeClr>
                                    </a:solidFill>
                                    <a:latin typeface="Cambria Math" panose="02040503050406030204" pitchFamily="18" charset="0"/>
                                  </a:rPr>
                                  <m:t>1</m:t>
                                </m:r>
                              </m:sub>
                            </m:sSub>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𝑇</m:t>
                                    </m:r>
                                  </m:e>
                                  <m:sub>
                                    <m:r>
                                      <a:rPr lang="it-IT" sz="2000" b="0" i="1" smtClean="0">
                                        <a:solidFill>
                                          <a:schemeClr val="tx1">
                                            <a:lumMod val="85000"/>
                                            <a:lumOff val="15000"/>
                                          </a:schemeClr>
                                        </a:solidFill>
                                        <a:latin typeface="Cambria Math" panose="02040503050406030204" pitchFamily="18" charset="0"/>
                                      </a:rPr>
                                      <m:t>1</m:t>
                                    </m:r>
                                  </m:sub>
                                </m:sSub>
                                <m:r>
                                  <a:rPr lang="it-IT" sz="2000" b="0" i="1" smtClean="0">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1</m:t>
                                    </m:r>
                                  </m:sub>
                                </m:sSub>
                                <m:r>
                                  <a:rPr lang="it-IT" sz="2000" b="0" i="1" smtClean="0">
                                    <a:solidFill>
                                      <a:schemeClr val="tx1">
                                        <a:lumMod val="85000"/>
                                        <a:lumOff val="15000"/>
                                      </a:schemeClr>
                                    </a:solidFill>
                                    <a:latin typeface="Cambria Math" panose="02040503050406030204" pitchFamily="18" charset="0"/>
                                  </a:rPr>
                                  <m:t>)</m:t>
                                </m:r>
                              </m:num>
                              <m:den>
                                <m:r>
                                  <a:rPr lang="it-IT" sz="2000" i="1">
                                    <a:solidFill>
                                      <a:schemeClr val="tx1">
                                        <a:lumMod val="85000"/>
                                        <a:lumOff val="15000"/>
                                      </a:schemeClr>
                                    </a:solidFill>
                                    <a:latin typeface="Cambria Math" panose="02040503050406030204" pitchFamily="18" charset="0"/>
                                  </a:rPr>
                                  <m:t>𝜕</m:t>
                                </m:r>
                                <m:sSub>
                                  <m:sSubPr>
                                    <m:ctrlPr>
                                      <a:rPr lang="it-IT" sz="2000" b="0" i="1" smtClean="0">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1</m:t>
                                    </m:r>
                                  </m:sub>
                                </m:sSub>
                              </m:den>
                            </m:f>
                            <m:r>
                              <a:rPr lang="it-IT" sz="2000" b="1" i="1" smtClean="0">
                                <a:solidFill>
                                  <a:schemeClr val="tx1">
                                    <a:lumMod val="85000"/>
                                    <a:lumOff val="15000"/>
                                  </a:schemeClr>
                                </a:solidFill>
                                <a:latin typeface="Cambria Math" panose="02040503050406030204" pitchFamily="18" charset="0"/>
                              </a:rPr>
                              <m:t>+</m:t>
                            </m:r>
                            <m:r>
                              <a:rPr lang="it-IT" sz="2000" b="1" i="1" smtClean="0">
                                <a:solidFill>
                                  <a:schemeClr val="tx1">
                                    <a:lumMod val="85000"/>
                                    <a:lumOff val="15000"/>
                                  </a:schemeClr>
                                </a:solidFill>
                                <a:latin typeface="Cambria Math" panose="02040503050406030204" pitchFamily="18" charset="0"/>
                              </a:rPr>
                              <m:t>𝝈</m:t>
                            </m:r>
                            <m:r>
                              <a:rPr lang="it-IT" sz="2000" b="1" i="1" smtClean="0">
                                <a:solidFill>
                                  <a:schemeClr val="tx1">
                                    <a:lumMod val="85000"/>
                                    <a:lumOff val="15000"/>
                                  </a:schemeClr>
                                </a:solidFill>
                                <a:latin typeface="Cambria Math" panose="02040503050406030204" pitchFamily="18" charset="0"/>
                              </a:rPr>
                              <m:t>𝒇</m:t>
                            </m:r>
                          </m:e>
                          <m:e>
                            <m:acc>
                              <m:accPr>
                                <m:chr m:val="̇"/>
                                <m:ctrlPr>
                                  <a:rPr lang="it-IT" sz="2000" b="0" i="1" smtClean="0">
                                    <a:solidFill>
                                      <a:schemeClr val="tx1">
                                        <a:lumMod val="85000"/>
                                        <a:lumOff val="15000"/>
                                      </a:schemeClr>
                                    </a:solidFill>
                                    <a:latin typeface="Cambria Math" panose="02040503050406030204" pitchFamily="18" charset="0"/>
                                  </a:rPr>
                                </m:ctrlPr>
                              </m:accPr>
                              <m:e>
                                <m:sSub>
                                  <m:sSubPr>
                                    <m:ctrlPr>
                                      <a:rPr lang="it-IT" sz="2000" b="0" i="1" smtClean="0">
                                        <a:solidFill>
                                          <a:schemeClr val="tx1">
                                            <a:lumMod val="85000"/>
                                            <a:lumOff val="15000"/>
                                          </a:schemeClr>
                                        </a:solidFill>
                                        <a:latin typeface="Cambria Math" panose="02040503050406030204" pitchFamily="18" charset="0"/>
                                      </a:rPr>
                                    </m:ctrlPr>
                                  </m:sSubPr>
                                  <m:e>
                                    <m:r>
                                      <a:rPr lang="it-IT" sz="2000" b="0" i="1" smtClean="0">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2</m:t>
                                    </m:r>
                                  </m:sub>
                                </m:sSub>
                              </m:e>
                            </m:acc>
                            <m:r>
                              <a:rPr lang="it-IT" sz="2000" b="0" i="1" dirty="0" smtClean="0">
                                <a:solidFill>
                                  <a:schemeClr val="tx1">
                                    <a:lumMod val="85000"/>
                                    <a:lumOff val="15000"/>
                                  </a:schemeClr>
                                </a:solidFill>
                                <a:latin typeface="Cambria Math" panose="02040503050406030204" pitchFamily="18" charset="0"/>
                              </a:rPr>
                              <m:t>=</m:t>
                            </m:r>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𝐵</m:t>
                                </m:r>
                              </m:e>
                              <m:sub>
                                <m:r>
                                  <a:rPr lang="it-IT" sz="2000" b="0" i="1" smtClean="0">
                                    <a:solidFill>
                                      <a:schemeClr val="tx1">
                                        <a:lumMod val="85000"/>
                                        <a:lumOff val="15000"/>
                                      </a:schemeClr>
                                    </a:solidFill>
                                    <a:latin typeface="Cambria Math" panose="02040503050406030204" pitchFamily="18" charset="0"/>
                                  </a:rPr>
                                  <m:t>2</m:t>
                                </m:r>
                              </m:sub>
                            </m:sSub>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b="0" i="1" smtClean="0">
                                        <a:solidFill>
                                          <a:schemeClr val="tx1">
                                            <a:lumMod val="85000"/>
                                            <a:lumOff val="15000"/>
                                          </a:schemeClr>
                                        </a:solidFill>
                                        <a:latin typeface="Cambria Math" panose="02040503050406030204" pitchFamily="18" charset="0"/>
                                      </a:rPr>
                                      <m:t>2</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2</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b="0" i="1" smtClean="0">
                                        <a:solidFill>
                                          <a:schemeClr val="tx1">
                                            <a:lumMod val="85000"/>
                                            <a:lumOff val="15000"/>
                                          </a:schemeClr>
                                        </a:solidFill>
                                        <a:latin typeface="Cambria Math" panose="02040503050406030204" pitchFamily="18" charset="0"/>
                                      </a:rPr>
                                      <m:t>2</m:t>
                                    </m:r>
                                  </m:sub>
                                </m:sSub>
                              </m:den>
                            </m:f>
                            <m:r>
                              <a:rPr lang="it-IT" sz="2000" b="1" i="1" smtClean="0">
                                <a:solidFill>
                                  <a:schemeClr val="tx1">
                                    <a:lumMod val="85000"/>
                                    <a:lumOff val="15000"/>
                                  </a:schemeClr>
                                </a:solidFill>
                                <a:latin typeface="Cambria Math" panose="02040503050406030204" pitchFamily="18" charset="0"/>
                              </a:rPr>
                              <m:t>−</m:t>
                            </m:r>
                            <m:r>
                              <a:rPr lang="it-IT" sz="2000" b="1" i="1" smtClean="0">
                                <a:solidFill>
                                  <a:schemeClr val="tx1">
                                    <a:lumMod val="85000"/>
                                    <a:lumOff val="15000"/>
                                  </a:schemeClr>
                                </a:solidFill>
                                <a:latin typeface="Cambria Math" panose="02040503050406030204" pitchFamily="18" charset="0"/>
                              </a:rPr>
                              <m:t>𝝈</m:t>
                            </m:r>
                            <m:r>
                              <a:rPr lang="it-IT" sz="2000" b="1" i="1">
                                <a:solidFill>
                                  <a:schemeClr val="tx1">
                                    <a:lumMod val="85000"/>
                                    <a:lumOff val="15000"/>
                                  </a:schemeClr>
                                </a:solidFill>
                                <a:latin typeface="Cambria Math" panose="02040503050406030204" pitchFamily="18" charset="0"/>
                              </a:rPr>
                              <m:t>𝒇</m:t>
                            </m:r>
                          </m:e>
                        </m:eqArr>
                      </m:e>
                    </m:d>
                  </m:oMath>
                </a14:m>
                <a:endParaRPr lang="en-US" sz="2000" dirty="0">
                  <a:solidFill>
                    <a:schemeClr val="tx1">
                      <a:lumMod val="85000"/>
                      <a:lumOff val="15000"/>
                    </a:schemeClr>
                  </a:solidFill>
                  <a:latin typeface="Frutiger" panose="020B0500000000000000" pitchFamily="34" charset="0"/>
                </a:endParaRPr>
              </a:p>
              <a:p>
                <a:pPr marL="0" indent="0">
                  <a:buNone/>
                </a:pPr>
                <a:endParaRPr lang="en-US" sz="2000" dirty="0">
                  <a:latin typeface="Frutiger" panose="020B0500000000000000" pitchFamily="34" charset="0"/>
                </a:endParaRPr>
              </a:p>
            </p:txBody>
          </p:sp>
        </mc:Choice>
        <mc:Fallback xmlns="">
          <p:sp>
            <p:nvSpPr>
              <p:cNvPr id="5" name="Segnaposto contenuto 2">
                <a:extLst>
                  <a:ext uri="{FF2B5EF4-FFF2-40B4-BE49-F238E27FC236}">
                    <a16:creationId xmlns:a16="http://schemas.microsoft.com/office/drawing/2014/main" id="{CBFACB5C-FB2D-2C8B-6A8A-8D9F369642BD}"/>
                  </a:ext>
                </a:extLst>
              </p:cNvPr>
              <p:cNvSpPr txBox="1">
                <a:spLocks noRot="1" noChangeAspect="1" noMove="1" noResize="1" noEditPoints="1" noAdjustHandles="1" noChangeArrowheads="1" noChangeShapeType="1" noTextEdit="1"/>
              </p:cNvSpPr>
              <p:nvPr/>
            </p:nvSpPr>
            <p:spPr>
              <a:xfrm>
                <a:off x="824894" y="4072120"/>
                <a:ext cx="2580873" cy="1278569"/>
              </a:xfrm>
              <a:prstGeom prst="rect">
                <a:avLst/>
              </a:prstGeom>
              <a:blipFill>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Segnaposto contenuto 2">
                <a:extLst>
                  <a:ext uri="{FF2B5EF4-FFF2-40B4-BE49-F238E27FC236}">
                    <a16:creationId xmlns:a16="http://schemas.microsoft.com/office/drawing/2014/main" id="{3C01E7EB-679F-5484-0720-EBC860F7B4BA}"/>
                  </a:ext>
                </a:extLst>
              </p:cNvPr>
              <p:cNvSpPr txBox="1">
                <a:spLocks/>
              </p:cNvSpPr>
              <p:nvPr/>
            </p:nvSpPr>
            <p:spPr>
              <a:xfrm>
                <a:off x="736733" y="2236154"/>
                <a:ext cx="2816185" cy="11854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85000"/>
                        <a:lumOff val="15000"/>
                      </a:schemeClr>
                    </a:solidFill>
                    <a:latin typeface="Frutiger" panose="020B0500000000000000" pitchFamily="34" charset="0"/>
                  </a:rPr>
                  <a:t> </a:t>
                </a:r>
                <a14:m>
                  <m:oMath xmlns:m="http://schemas.openxmlformats.org/officeDocument/2006/math">
                    <m:d>
                      <m:dPr>
                        <m:begChr m:val="{"/>
                        <m:endChr m:val=""/>
                        <m:ctrlPr>
                          <a:rPr lang="en-US" sz="2000" i="1" smtClean="0">
                            <a:solidFill>
                              <a:schemeClr val="tx1">
                                <a:lumMod val="85000"/>
                                <a:lumOff val="15000"/>
                              </a:schemeClr>
                            </a:solidFill>
                            <a:latin typeface="Cambria Math" panose="02040503050406030204" pitchFamily="18" charset="0"/>
                          </a:rPr>
                        </m:ctrlPr>
                      </m:dPr>
                      <m:e>
                        <m:eqArr>
                          <m:eqArrPr>
                            <m:ctrlPr>
                              <a:rPr lang="en-US" sz="2000" i="1" smtClean="0">
                                <a:solidFill>
                                  <a:schemeClr val="tx1">
                                    <a:lumMod val="85000"/>
                                    <a:lumOff val="15000"/>
                                  </a:schemeClr>
                                </a:solidFill>
                                <a:latin typeface="Cambria Math" panose="02040503050406030204" pitchFamily="18" charset="0"/>
                              </a:rPr>
                            </m:ctrlPr>
                          </m:eqArrPr>
                          <m:e>
                            <m:sSub>
                              <m:sSubPr>
                                <m:ctrlPr>
                                  <a:rPr lang="it-IT" sz="2000" i="1">
                                    <a:solidFill>
                                      <a:schemeClr val="tx1">
                                        <a:lumMod val="85000"/>
                                        <a:lumOff val="15000"/>
                                      </a:schemeClr>
                                    </a:solidFill>
                                    <a:latin typeface="Cambria Math" panose="02040503050406030204" pitchFamily="18" charset="0"/>
                                  </a:rPr>
                                </m:ctrlPr>
                              </m:sSubPr>
                              <m:e>
                                <m:r>
                                  <a:rPr lang="it-IT" sz="2000" b="0" i="1">
                                    <a:solidFill>
                                      <a:schemeClr val="tx1">
                                        <a:lumMod val="85000"/>
                                        <a:lumOff val="15000"/>
                                      </a:schemeClr>
                                    </a:solidFill>
                                    <a:latin typeface="Cambria Math" panose="02040503050406030204" pitchFamily="18" charset="0"/>
                                  </a:rPr>
                                  <m:t>𝑣</m:t>
                                </m:r>
                              </m:e>
                              <m:sub>
                                <m:r>
                                  <a:rPr lang="it-IT" sz="2000" b="0" i="1">
                                    <a:solidFill>
                                      <a:schemeClr val="tx1">
                                        <a:lumMod val="85000"/>
                                        <a:lumOff val="15000"/>
                                      </a:schemeClr>
                                    </a:solidFill>
                                    <a:latin typeface="Cambria Math" panose="02040503050406030204" pitchFamily="18" charset="0"/>
                                  </a:rPr>
                                  <m:t>1</m:t>
                                </m:r>
                              </m:sub>
                            </m:sSub>
                            <m:r>
                              <a:rPr lang="it-IT" sz="2000" b="0" i="1">
                                <a:solidFill>
                                  <a:schemeClr val="tx1">
                                    <a:lumMod val="85000"/>
                                    <a:lumOff val="15000"/>
                                  </a:schemeClr>
                                </a:solidFill>
                                <a:latin typeface="Cambria Math" panose="02040503050406030204" pitchFamily="18" charset="0"/>
                              </a:rPr>
                              <m:t>=</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i="1">
                                        <a:solidFill>
                                          <a:schemeClr val="tx1">
                                            <a:lumMod val="85000"/>
                                            <a:lumOff val="15000"/>
                                          </a:schemeClr>
                                        </a:solidFill>
                                        <a:latin typeface="Cambria Math" panose="02040503050406030204" pitchFamily="18" charset="0"/>
                                      </a:rPr>
                                      <m:t>1</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1</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1</m:t>
                                    </m:r>
                                  </m:sub>
                                </m:sSub>
                              </m:den>
                            </m:f>
                            <m:r>
                              <a:rPr lang="it-IT" sz="2000" i="1">
                                <a:solidFill>
                                  <a:schemeClr val="tx1">
                                    <a:lumMod val="85000"/>
                                    <a:lumOff val="15000"/>
                                  </a:schemeClr>
                                </a:solidFill>
                                <a:latin typeface="Cambria Math" panose="02040503050406030204" pitchFamily="18" charset="0"/>
                              </a:rPr>
                              <m:t>=</m:t>
                            </m:r>
                            <m:sSubSup>
                              <m:sSubSupPr>
                                <m:ctrlPr>
                                  <a:rPr lang="it-IT" sz="2000" i="1">
                                    <a:solidFill>
                                      <a:schemeClr val="tx1">
                                        <a:lumMod val="85000"/>
                                        <a:lumOff val="15000"/>
                                      </a:schemeClr>
                                    </a:solidFill>
                                    <a:latin typeface="Cambria Math" panose="02040503050406030204" pitchFamily="18" charset="0"/>
                                  </a:rPr>
                                </m:ctrlPr>
                              </m:sSubSupPr>
                              <m:e>
                                <m:r>
                                  <a:rPr lang="it-IT" sz="2000" i="1">
                                    <a:solidFill>
                                      <a:schemeClr val="tx1">
                                        <a:lumMod val="85000"/>
                                        <a:lumOff val="15000"/>
                                      </a:schemeClr>
                                    </a:solidFill>
                                    <a:latin typeface="Cambria Math" panose="02040503050406030204" pitchFamily="18" charset="0"/>
                                  </a:rPr>
                                  <m:t>𝑀</m:t>
                                </m:r>
                              </m:e>
                              <m:sub>
                                <m:r>
                                  <a:rPr lang="it-IT" sz="2000" i="1">
                                    <a:solidFill>
                                      <a:schemeClr val="tx1">
                                        <a:lumMod val="85000"/>
                                        <a:lumOff val="15000"/>
                                      </a:schemeClr>
                                    </a:solidFill>
                                    <a:latin typeface="Cambria Math" panose="02040503050406030204" pitchFamily="18" charset="0"/>
                                  </a:rPr>
                                  <m:t>1</m:t>
                                </m:r>
                              </m:sub>
                              <m:sup>
                                <m:r>
                                  <a:rPr lang="it-IT" sz="2000" i="1">
                                    <a:solidFill>
                                      <a:schemeClr val="tx1">
                                        <a:lumMod val="85000"/>
                                        <a:lumOff val="15000"/>
                                      </a:schemeClr>
                                    </a:solidFill>
                                    <a:latin typeface="Cambria Math" panose="02040503050406030204" pitchFamily="18" charset="0"/>
                                  </a:rPr>
                                  <m:t>−1</m:t>
                                </m:r>
                              </m:sup>
                            </m:sSubSup>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1</m:t>
                                </m:r>
                              </m:sub>
                            </m:sSub>
                          </m:e>
                          <m:e>
                            <m:sSub>
                              <m:sSubPr>
                                <m:ctrlPr>
                                  <a:rPr lang="it-IT" sz="2000" i="1">
                                    <a:solidFill>
                                      <a:schemeClr val="tx1">
                                        <a:lumMod val="85000"/>
                                        <a:lumOff val="15000"/>
                                      </a:schemeClr>
                                    </a:solidFill>
                                    <a:latin typeface="Cambria Math" panose="02040503050406030204" pitchFamily="18" charset="0"/>
                                  </a:rPr>
                                </m:ctrlPr>
                              </m:sSubPr>
                              <m:e>
                                <m:r>
                                  <a:rPr lang="it-IT" sz="2000" b="0" i="1">
                                    <a:solidFill>
                                      <a:schemeClr val="tx1">
                                        <a:lumMod val="85000"/>
                                        <a:lumOff val="15000"/>
                                      </a:schemeClr>
                                    </a:solidFill>
                                    <a:latin typeface="Cambria Math" panose="02040503050406030204" pitchFamily="18" charset="0"/>
                                  </a:rPr>
                                  <m:t>𝑣</m:t>
                                </m:r>
                              </m:e>
                              <m:sub>
                                <m:r>
                                  <a:rPr lang="it-IT" sz="2000" b="0" i="1">
                                    <a:solidFill>
                                      <a:schemeClr val="tx1">
                                        <a:lumMod val="85000"/>
                                        <a:lumOff val="15000"/>
                                      </a:schemeClr>
                                    </a:solidFill>
                                    <a:latin typeface="Cambria Math" panose="02040503050406030204" pitchFamily="18" charset="0"/>
                                  </a:rPr>
                                  <m:t>2</m:t>
                                </m:r>
                              </m:sub>
                            </m:sSub>
                            <m:r>
                              <a:rPr lang="it-IT" sz="2000" b="0" i="1">
                                <a:solidFill>
                                  <a:schemeClr val="tx1">
                                    <a:lumMod val="85000"/>
                                    <a:lumOff val="15000"/>
                                  </a:schemeClr>
                                </a:solidFill>
                                <a:latin typeface="Cambria Math" panose="02040503050406030204" pitchFamily="18" charset="0"/>
                              </a:rPr>
                              <m:t>=</m:t>
                            </m:r>
                            <m:f>
                              <m:fPr>
                                <m:ctrlPr>
                                  <a:rPr lang="it-IT" sz="2000" i="1">
                                    <a:solidFill>
                                      <a:schemeClr val="tx1">
                                        <a:lumMod val="85000"/>
                                        <a:lumOff val="15000"/>
                                      </a:schemeClr>
                                    </a:solidFill>
                                    <a:latin typeface="Cambria Math" panose="02040503050406030204" pitchFamily="18" charset="0"/>
                                  </a:rPr>
                                </m:ctrlPr>
                              </m:fPr>
                              <m:num>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𝑇</m:t>
                                    </m:r>
                                  </m:e>
                                  <m:sub>
                                    <m:r>
                                      <a:rPr lang="it-IT" sz="2000" i="1">
                                        <a:solidFill>
                                          <a:schemeClr val="tx1">
                                            <a:lumMod val="85000"/>
                                            <a:lumOff val="15000"/>
                                          </a:schemeClr>
                                        </a:solidFill>
                                        <a:latin typeface="Cambria Math" panose="02040503050406030204" pitchFamily="18" charset="0"/>
                                      </a:rPr>
                                      <m:t>2</m:t>
                                    </m:r>
                                  </m:sub>
                                </m:sSub>
                                <m:d>
                                  <m:dPr>
                                    <m:ctrlPr>
                                      <a:rPr lang="it-IT" sz="2000" i="1">
                                        <a:solidFill>
                                          <a:schemeClr val="tx1">
                                            <a:lumMod val="85000"/>
                                            <a:lumOff val="15000"/>
                                          </a:schemeClr>
                                        </a:solidFill>
                                        <a:latin typeface="Cambria Math" panose="02040503050406030204" pitchFamily="18" charset="0"/>
                                      </a:rPr>
                                    </m:ctrlPr>
                                  </m:dPr>
                                  <m:e>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2</m:t>
                                        </m:r>
                                      </m:sub>
                                    </m:sSub>
                                  </m:e>
                                </m:d>
                              </m:num>
                              <m:den>
                                <m:r>
                                  <a:rPr lang="it-IT" sz="2000" i="1">
                                    <a:solidFill>
                                      <a:schemeClr val="tx1">
                                        <a:lumMod val="85000"/>
                                        <a:lumOff val="15000"/>
                                      </a:schemeClr>
                                    </a:solidFill>
                                    <a:latin typeface="Cambria Math" panose="02040503050406030204" pitchFamily="18" charset="0"/>
                                  </a:rPr>
                                  <m:t>𝜕</m:t>
                                </m:r>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2</m:t>
                                    </m:r>
                                  </m:sub>
                                </m:sSub>
                              </m:den>
                            </m:f>
                            <m:r>
                              <a:rPr lang="it-IT" sz="2000" i="1">
                                <a:solidFill>
                                  <a:schemeClr val="tx1">
                                    <a:lumMod val="85000"/>
                                    <a:lumOff val="15000"/>
                                  </a:schemeClr>
                                </a:solidFill>
                                <a:latin typeface="Cambria Math" panose="02040503050406030204" pitchFamily="18" charset="0"/>
                              </a:rPr>
                              <m:t>=</m:t>
                            </m:r>
                            <m:sSubSup>
                              <m:sSubSupPr>
                                <m:ctrlPr>
                                  <a:rPr lang="it-IT" sz="2000" i="1">
                                    <a:solidFill>
                                      <a:schemeClr val="tx1">
                                        <a:lumMod val="85000"/>
                                        <a:lumOff val="15000"/>
                                      </a:schemeClr>
                                    </a:solidFill>
                                    <a:latin typeface="Cambria Math" panose="02040503050406030204" pitchFamily="18" charset="0"/>
                                  </a:rPr>
                                </m:ctrlPr>
                              </m:sSubSupPr>
                              <m:e>
                                <m:r>
                                  <a:rPr lang="it-IT" sz="2000" i="1">
                                    <a:solidFill>
                                      <a:schemeClr val="tx1">
                                        <a:lumMod val="85000"/>
                                        <a:lumOff val="15000"/>
                                      </a:schemeClr>
                                    </a:solidFill>
                                    <a:latin typeface="Cambria Math" panose="02040503050406030204" pitchFamily="18" charset="0"/>
                                  </a:rPr>
                                  <m:t>𝑀</m:t>
                                </m:r>
                              </m:e>
                              <m:sub>
                                <m:r>
                                  <a:rPr lang="it-IT" sz="2000" i="1">
                                    <a:solidFill>
                                      <a:schemeClr val="tx1">
                                        <a:lumMod val="85000"/>
                                        <a:lumOff val="15000"/>
                                      </a:schemeClr>
                                    </a:solidFill>
                                    <a:latin typeface="Cambria Math" panose="02040503050406030204" pitchFamily="18" charset="0"/>
                                  </a:rPr>
                                  <m:t>2</m:t>
                                </m:r>
                              </m:sub>
                              <m:sup>
                                <m:r>
                                  <a:rPr lang="it-IT" sz="2000" i="1">
                                    <a:solidFill>
                                      <a:schemeClr val="tx1">
                                        <a:lumMod val="85000"/>
                                        <a:lumOff val="15000"/>
                                      </a:schemeClr>
                                    </a:solidFill>
                                    <a:latin typeface="Cambria Math" panose="02040503050406030204" pitchFamily="18" charset="0"/>
                                  </a:rPr>
                                  <m:t>−1</m:t>
                                </m:r>
                              </m:sup>
                            </m:sSubSup>
                            <m:sSub>
                              <m:sSubPr>
                                <m:ctrlPr>
                                  <a:rPr lang="it-IT" sz="2000" i="1">
                                    <a:solidFill>
                                      <a:schemeClr val="tx1">
                                        <a:lumMod val="85000"/>
                                        <a:lumOff val="15000"/>
                                      </a:schemeClr>
                                    </a:solidFill>
                                    <a:latin typeface="Cambria Math" panose="02040503050406030204" pitchFamily="18" charset="0"/>
                                  </a:rPr>
                                </m:ctrlPr>
                              </m:sSubPr>
                              <m:e>
                                <m:r>
                                  <a:rPr lang="it-IT" sz="2000" i="1">
                                    <a:solidFill>
                                      <a:schemeClr val="tx1">
                                        <a:lumMod val="85000"/>
                                        <a:lumOff val="15000"/>
                                      </a:schemeClr>
                                    </a:solidFill>
                                    <a:latin typeface="Cambria Math" panose="02040503050406030204" pitchFamily="18" charset="0"/>
                                  </a:rPr>
                                  <m:t>𝑝</m:t>
                                </m:r>
                              </m:e>
                              <m:sub>
                                <m:r>
                                  <a:rPr lang="it-IT" sz="2000" i="1">
                                    <a:solidFill>
                                      <a:schemeClr val="tx1">
                                        <a:lumMod val="85000"/>
                                        <a:lumOff val="15000"/>
                                      </a:schemeClr>
                                    </a:solidFill>
                                    <a:latin typeface="Cambria Math" panose="02040503050406030204" pitchFamily="18" charset="0"/>
                                  </a:rPr>
                                  <m:t>2</m:t>
                                </m:r>
                              </m:sub>
                            </m:sSub>
                          </m:e>
                        </m:eqArr>
                      </m:e>
                    </m:d>
                  </m:oMath>
                </a14:m>
                <a:endParaRPr lang="en-US" sz="2000" dirty="0">
                  <a:solidFill>
                    <a:schemeClr val="tx1">
                      <a:lumMod val="85000"/>
                      <a:lumOff val="15000"/>
                    </a:schemeClr>
                  </a:solidFill>
                  <a:latin typeface="Frutiger" panose="020B0500000000000000" pitchFamily="34" charset="0"/>
                </a:endParaRPr>
              </a:p>
            </p:txBody>
          </p:sp>
        </mc:Choice>
        <mc:Fallback xmlns="">
          <p:sp>
            <p:nvSpPr>
              <p:cNvPr id="6" name="Segnaposto contenuto 2">
                <a:extLst>
                  <a:ext uri="{FF2B5EF4-FFF2-40B4-BE49-F238E27FC236}">
                    <a16:creationId xmlns:a16="http://schemas.microsoft.com/office/drawing/2014/main" id="{3C01E7EB-679F-5484-0720-EBC860F7B4BA}"/>
                  </a:ext>
                </a:extLst>
              </p:cNvPr>
              <p:cNvSpPr txBox="1">
                <a:spLocks noRot="1" noChangeAspect="1" noMove="1" noResize="1" noEditPoints="1" noAdjustHandles="1" noChangeArrowheads="1" noChangeShapeType="1" noTextEdit="1"/>
              </p:cNvSpPr>
              <p:nvPr/>
            </p:nvSpPr>
            <p:spPr>
              <a:xfrm>
                <a:off x="736733" y="2236154"/>
                <a:ext cx="2816185" cy="1185445"/>
              </a:xfrm>
              <a:prstGeom prst="rect">
                <a:avLst/>
              </a:prstGeom>
              <a:blipFill>
                <a:blip r:embed="rId12"/>
                <a:stretch>
                  <a:fillRect t="-103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2ADD8E6-3F5A-7CFB-3C3E-6B1093387427}"/>
                  </a:ext>
                </a:extLst>
              </p:cNvPr>
              <p:cNvSpPr txBox="1"/>
              <p:nvPr/>
            </p:nvSpPr>
            <p:spPr>
              <a:xfrm>
                <a:off x="884528" y="5609507"/>
                <a:ext cx="6080554" cy="707886"/>
              </a:xfrm>
              <a:prstGeom prst="rect">
                <a:avLst/>
              </a:prstGeom>
              <a:noFill/>
            </p:spPr>
            <p:txBody>
              <a:bodyPr wrap="square">
                <a:spAutoFit/>
              </a:bodyPr>
              <a:lstStyle/>
              <a:p>
                <a:pPr marL="0" indent="0" algn="ctr">
                  <a:buNone/>
                </a:pPr>
                <a:r>
                  <a:rPr lang="en-US" sz="2000" dirty="0">
                    <a:solidFill>
                      <a:schemeClr val="tx1">
                        <a:lumMod val="50000"/>
                        <a:lumOff val="50000"/>
                      </a:schemeClr>
                    </a:solidFill>
                    <a:latin typeface="Frutiger" panose="020B0500000000000000" pitchFamily="34" charset="0"/>
                  </a:rPr>
                  <a:t>globally, interconnections between agents and springs are encoded in the </a:t>
                </a:r>
                <a:r>
                  <a:rPr lang="en-US" sz="2000" b="1" dirty="0">
                    <a:solidFill>
                      <a:schemeClr val="tx1">
                        <a:lumMod val="50000"/>
                        <a:lumOff val="50000"/>
                      </a:schemeClr>
                    </a:solidFill>
                    <a:latin typeface="Frutiger" panose="020B0500000000000000" pitchFamily="34" charset="0"/>
                  </a:rPr>
                  <a:t>graph incidence matrix </a:t>
                </a:r>
                <a14:m>
                  <m:oMath xmlns:m="http://schemas.openxmlformats.org/officeDocument/2006/math">
                    <m:r>
                      <a:rPr lang="it-IT" sz="2000" b="0" i="1" smtClean="0">
                        <a:solidFill>
                          <a:schemeClr val="bg2">
                            <a:lumMod val="50000"/>
                          </a:schemeClr>
                        </a:solidFill>
                        <a:latin typeface="Cambria Math" panose="02040503050406030204" pitchFamily="18" charset="0"/>
                      </a:rPr>
                      <m:t>𝐸</m:t>
                    </m:r>
                  </m:oMath>
                </a14:m>
                <a:endParaRPr lang="en-US" sz="2000" dirty="0">
                  <a:solidFill>
                    <a:schemeClr val="tx1">
                      <a:lumMod val="50000"/>
                      <a:lumOff val="50000"/>
                    </a:schemeClr>
                  </a:solidFill>
                  <a:latin typeface="Frutiger" panose="020B0500000000000000" pitchFamily="34" charset="0"/>
                </a:endParaRPr>
              </a:p>
            </p:txBody>
          </p:sp>
        </mc:Choice>
        <mc:Fallback xmlns="">
          <p:sp>
            <p:nvSpPr>
              <p:cNvPr id="2" name="CasellaDiTesto 1">
                <a:extLst>
                  <a:ext uri="{FF2B5EF4-FFF2-40B4-BE49-F238E27FC236}">
                    <a16:creationId xmlns:a16="http://schemas.microsoft.com/office/drawing/2014/main" id="{72ADD8E6-3F5A-7CFB-3C3E-6B1093387427}"/>
                  </a:ext>
                </a:extLst>
              </p:cNvPr>
              <p:cNvSpPr txBox="1">
                <a:spLocks noRot="1" noChangeAspect="1" noMove="1" noResize="1" noEditPoints="1" noAdjustHandles="1" noChangeArrowheads="1" noChangeShapeType="1" noTextEdit="1"/>
              </p:cNvSpPr>
              <p:nvPr/>
            </p:nvSpPr>
            <p:spPr>
              <a:xfrm>
                <a:off x="884528" y="5609507"/>
                <a:ext cx="6080554" cy="707886"/>
              </a:xfrm>
              <a:prstGeom prst="rect">
                <a:avLst/>
              </a:prstGeom>
              <a:blipFill>
                <a:blip r:embed="rId13"/>
                <a:stretch>
                  <a:fillRect l="-1002" t="-4310" b="-14655"/>
                </a:stretch>
              </a:blipFill>
            </p:spPr>
            <p:txBody>
              <a:bodyPr/>
              <a:lstStyle/>
              <a:p>
                <a:r>
                  <a:rPr lang="it-IT">
                    <a:noFill/>
                  </a:rPr>
                  <a:t> </a:t>
                </a:r>
              </a:p>
            </p:txBody>
          </p:sp>
        </mc:Fallback>
      </mc:AlternateContent>
      <p:pic>
        <p:nvPicPr>
          <p:cNvPr id="7" name="Immagine 6">
            <a:extLst>
              <a:ext uri="{FF2B5EF4-FFF2-40B4-BE49-F238E27FC236}">
                <a16:creationId xmlns:a16="http://schemas.microsoft.com/office/drawing/2014/main" id="{BF7BEB8C-C016-60FE-1A04-C12D7BDAAD2D}"/>
              </a:ext>
            </a:extLst>
          </p:cNvPr>
          <p:cNvPicPr>
            <a:picLocks noChangeAspect="1"/>
          </p:cNvPicPr>
          <p:nvPr/>
        </p:nvPicPr>
        <p:blipFill>
          <a:blip r:embed="rId10"/>
          <a:stretch>
            <a:fillRect/>
          </a:stretch>
        </p:blipFill>
        <p:spPr>
          <a:xfrm>
            <a:off x="1215002" y="3466548"/>
            <a:ext cx="577207" cy="577207"/>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B5BAC37-49AF-AA5B-DAFA-13B3CB24A69B}"/>
                  </a:ext>
                </a:extLst>
              </p:cNvPr>
              <p:cNvSpPr txBox="1"/>
              <p:nvPr/>
            </p:nvSpPr>
            <p:spPr>
              <a:xfrm>
                <a:off x="1895702" y="3527593"/>
                <a:ext cx="1247154"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2000" b="0" i="1" smtClean="0">
                          <a:solidFill>
                            <a:srgbClr val="262626"/>
                          </a:solidFill>
                          <a:latin typeface="Cambria Math" panose="02040503050406030204" pitchFamily="18" charset="0"/>
                        </a:rPr>
                        <m:t>𝜎</m:t>
                      </m:r>
                      <m:r>
                        <a:rPr lang="it-IT" sz="2000" b="0" i="1" smtClean="0">
                          <a:solidFill>
                            <a:srgbClr val="262626"/>
                          </a:solidFill>
                          <a:latin typeface="Cambria Math" panose="02040503050406030204" pitchFamily="18" charset="0"/>
                        </a:rPr>
                        <m:t>∈{0, 1}</m:t>
                      </m:r>
                    </m:oMath>
                  </m:oMathPara>
                </a14:m>
                <a:endParaRPr lang="it-IT" sz="2000" b="1" dirty="0">
                  <a:solidFill>
                    <a:srgbClr val="262626"/>
                  </a:solidFill>
                  <a:latin typeface="Frutiger" panose="020B0500000000000000" pitchFamily="34" charset="0"/>
                </a:endParaRPr>
              </a:p>
            </p:txBody>
          </p:sp>
        </mc:Choice>
        <mc:Fallback xmlns="">
          <p:sp>
            <p:nvSpPr>
              <p:cNvPr id="10" name="CasellaDiTesto 9">
                <a:extLst>
                  <a:ext uri="{FF2B5EF4-FFF2-40B4-BE49-F238E27FC236}">
                    <a16:creationId xmlns:a16="http://schemas.microsoft.com/office/drawing/2014/main" id="{BB5BAC37-49AF-AA5B-DAFA-13B3CB24A69B}"/>
                  </a:ext>
                </a:extLst>
              </p:cNvPr>
              <p:cNvSpPr txBox="1">
                <a:spLocks noRot="1" noChangeAspect="1" noMove="1" noResize="1" noEditPoints="1" noAdjustHandles="1" noChangeArrowheads="1" noChangeShapeType="1" noTextEdit="1"/>
              </p:cNvSpPr>
              <p:nvPr/>
            </p:nvSpPr>
            <p:spPr>
              <a:xfrm>
                <a:off x="1895702" y="3527593"/>
                <a:ext cx="1247154" cy="400110"/>
              </a:xfrm>
              <a:prstGeom prst="rect">
                <a:avLst/>
              </a:prstGeom>
              <a:blipFill>
                <a:blip r:embed="rId14"/>
                <a:stretch>
                  <a:fillRect b="-16923"/>
                </a:stretch>
              </a:blipFill>
            </p:spPr>
            <p:txBody>
              <a:bodyPr/>
              <a:lstStyle/>
              <a:p>
                <a:r>
                  <a:rPr lang="it-IT">
                    <a:noFill/>
                  </a:rPr>
                  <a:t> </a:t>
                </a:r>
              </a:p>
            </p:txBody>
          </p:sp>
        </mc:Fallback>
      </mc:AlternateContent>
    </p:spTree>
    <p:extLst>
      <p:ext uri="{BB962C8B-B14F-4D97-AF65-F5344CB8AC3E}">
        <p14:creationId xmlns:p14="http://schemas.microsoft.com/office/powerpoint/2010/main" val="36693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EC73D-EC40-0420-2AE4-77FA43668D1B}"/>
              </a:ext>
            </a:extLst>
          </p:cNvPr>
          <p:cNvSpPr>
            <a:spLocks noGrp="1"/>
          </p:cNvSpPr>
          <p:nvPr>
            <p:ph type="title"/>
          </p:nvPr>
        </p:nvSpPr>
        <p:spPr>
          <a:xfrm>
            <a:off x="2142837" y="-9237"/>
            <a:ext cx="9340273" cy="1399050"/>
          </a:xfrm>
        </p:spPr>
        <p:txBody>
          <a:bodyPr anchor="b">
            <a:normAutofit/>
          </a:bodyPr>
          <a:lstStyle/>
          <a:p>
            <a:r>
              <a:rPr lang="it-IT" sz="3600" b="1" dirty="0">
                <a:solidFill>
                  <a:srgbClr val="822433"/>
                </a:solidFill>
                <a:latin typeface="Frutiger" panose="020B0500000000000000" pitchFamily="34" charset="0"/>
              </a:rPr>
              <a:t>Virtual springs (2)</a:t>
            </a:r>
            <a:br>
              <a:rPr lang="it-IT" sz="3600" dirty="0">
                <a:solidFill>
                  <a:srgbClr val="822433"/>
                </a:solidFill>
                <a:latin typeface="Frutiger" panose="020B0500000000000000" pitchFamily="34" charset="0"/>
              </a:rPr>
            </a:br>
            <a:r>
              <a:rPr lang="it-IT" sz="1800" b="1" dirty="0">
                <a:solidFill>
                  <a:srgbClr val="822433"/>
                </a:solidFill>
                <a:latin typeface="Frutiger" panose="020B0500000000000000" pitchFamily="34" charset="0"/>
                <a:cs typeface="Arial" panose="020B0604020202020204" pitchFamily="34" charset="0"/>
              </a:rPr>
              <a:t>3 Fault-</a:t>
            </a:r>
            <a:r>
              <a:rPr lang="it-IT" sz="1800" b="1" dirty="0" err="1">
                <a:solidFill>
                  <a:srgbClr val="822433"/>
                </a:solidFill>
                <a:latin typeface="Frutiger" panose="020B0500000000000000" pitchFamily="34" charset="0"/>
                <a:cs typeface="Arial" panose="020B0604020202020204" pitchFamily="34" charset="0"/>
              </a:rPr>
              <a:t>tolerant</a:t>
            </a:r>
            <a:r>
              <a:rPr lang="it-IT" sz="1800" b="1" dirty="0">
                <a:solidFill>
                  <a:srgbClr val="822433"/>
                </a:solidFill>
                <a:latin typeface="Frutiger" panose="020B0500000000000000" pitchFamily="34" charset="0"/>
                <a:cs typeface="Arial" panose="020B0604020202020204" pitchFamily="34" charset="0"/>
              </a:rPr>
              <a:t> </a:t>
            </a:r>
            <a:r>
              <a:rPr lang="it-IT" sz="1800" b="1" dirty="0" err="1">
                <a:solidFill>
                  <a:srgbClr val="822433"/>
                </a:solidFill>
                <a:latin typeface="Frutiger" panose="020B0500000000000000" pitchFamily="34" charset="0"/>
                <a:cs typeface="Arial" panose="020B0604020202020204" pitchFamily="34" charset="0"/>
              </a:rPr>
              <a:t>formation</a:t>
            </a:r>
            <a:r>
              <a:rPr lang="it-IT" sz="1800" b="1" dirty="0">
                <a:solidFill>
                  <a:srgbClr val="822433"/>
                </a:solidFill>
                <a:latin typeface="Frutiger" panose="020B0500000000000000" pitchFamily="34" charset="0"/>
                <a:cs typeface="Arial" panose="020B0604020202020204" pitchFamily="34" charset="0"/>
              </a:rPr>
              <a:t> control</a:t>
            </a:r>
          </a:p>
        </p:txBody>
      </p:sp>
      <p:pic>
        <p:nvPicPr>
          <p:cNvPr id="5" name="Segnaposto contenuto 4">
            <a:extLst>
              <a:ext uri="{FF2B5EF4-FFF2-40B4-BE49-F238E27FC236}">
                <a16:creationId xmlns:a16="http://schemas.microsoft.com/office/drawing/2014/main" id="{6A98FB29-BE44-0957-4DE7-87FC52C215E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8200" y="0"/>
            <a:ext cx="1175327" cy="1399049"/>
          </a:xfrm>
        </p:spPr>
      </p:pic>
      <p:sp>
        <p:nvSpPr>
          <p:cNvPr id="3" name="Segnaposto numero diapositiva 2">
            <a:extLst>
              <a:ext uri="{FF2B5EF4-FFF2-40B4-BE49-F238E27FC236}">
                <a16:creationId xmlns:a16="http://schemas.microsoft.com/office/drawing/2014/main" id="{3CBA3C90-E76B-0E1B-293D-EA18D095936C}"/>
              </a:ext>
            </a:extLst>
          </p:cNvPr>
          <p:cNvSpPr>
            <a:spLocks noGrp="1"/>
          </p:cNvSpPr>
          <p:nvPr>
            <p:ph type="sldNum" sz="quarter" idx="12"/>
          </p:nvPr>
        </p:nvSpPr>
        <p:spPr/>
        <p:txBody>
          <a:bodyPr/>
          <a:lstStyle/>
          <a:p>
            <a:fld id="{532DDF56-7B91-4B01-9C01-9E940BA2BCA3}" type="slidenum">
              <a:rPr lang="it-IT" smtClean="0"/>
              <a:t>9</a:t>
            </a:fld>
            <a:endParaRPr lang="it-IT"/>
          </a:p>
        </p:txBody>
      </p:sp>
      <p:pic>
        <p:nvPicPr>
          <p:cNvPr id="15" name="Immagine 14" descr="Immagine che contiene testo, cerchio, diagramma, schermata&#10;&#10;Descrizione generata automaticamente">
            <a:extLst>
              <a:ext uri="{FF2B5EF4-FFF2-40B4-BE49-F238E27FC236}">
                <a16:creationId xmlns:a16="http://schemas.microsoft.com/office/drawing/2014/main" id="{3E01FA97-0DED-E9E4-3638-28AA95267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463" y="1652045"/>
            <a:ext cx="4824982" cy="3862046"/>
          </a:xfrm>
          <a:prstGeom prst="rect">
            <a:avLst/>
          </a:prstGeom>
        </p:spPr>
      </p:pic>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5838FE44-BC59-B431-4D41-2244903BB27A}"/>
                  </a:ext>
                </a:extLst>
              </p:cNvPr>
              <p:cNvSpPr txBox="1"/>
              <p:nvPr/>
            </p:nvSpPr>
            <p:spPr>
              <a:xfrm>
                <a:off x="8586822" y="4328357"/>
                <a:ext cx="2320413" cy="707886"/>
              </a:xfrm>
              <a:prstGeom prst="rect">
                <a:avLst/>
              </a:prstGeom>
              <a:noFill/>
            </p:spPr>
            <p:txBody>
              <a:bodyPr wrap="square">
                <a:spAutoFit/>
              </a:bodyPr>
              <a:lstStyle/>
              <a:p>
                <a:pPr marL="0" indent="0" algn="ctr">
                  <a:buNone/>
                </a:pPr>
                <a14:m>
                  <m:oMath xmlns:m="http://schemas.openxmlformats.org/officeDocument/2006/math">
                    <m:r>
                      <a:rPr lang="it-IT" sz="2000" b="0" i="1" smtClean="0">
                        <a:solidFill>
                          <a:schemeClr val="tx1">
                            <a:lumMod val="50000"/>
                            <a:lumOff val="50000"/>
                          </a:schemeClr>
                        </a:solidFill>
                        <a:latin typeface="Cambria Math" panose="02040503050406030204" pitchFamily="18" charset="0"/>
                      </a:rPr>
                      <m:t>𝐾</m:t>
                    </m:r>
                    <m:r>
                      <a:rPr lang="it-IT" sz="2000" b="0" i="1" smtClean="0">
                        <a:solidFill>
                          <a:schemeClr val="tx1">
                            <a:lumMod val="50000"/>
                            <a:lumOff val="50000"/>
                          </a:schemeClr>
                        </a:solidFill>
                        <a:latin typeface="Cambria Math" panose="02040503050406030204" pitchFamily="18" charset="0"/>
                      </a:rPr>
                      <m:t>∈</m:t>
                    </m:r>
                    <m:sSup>
                      <m:sSupPr>
                        <m:ctrlPr>
                          <a:rPr lang="it-IT" sz="2000" b="0" i="1" smtClean="0">
                            <a:solidFill>
                              <a:schemeClr val="tx1">
                                <a:lumMod val="50000"/>
                                <a:lumOff val="50000"/>
                              </a:schemeClr>
                            </a:solidFill>
                            <a:latin typeface="Cambria Math" panose="02040503050406030204" pitchFamily="18" charset="0"/>
                          </a:rPr>
                        </m:ctrlPr>
                      </m:sSupPr>
                      <m:e>
                        <m:r>
                          <a:rPr lang="it-IT" sz="2000" b="0" i="1" smtClean="0">
                            <a:solidFill>
                              <a:schemeClr val="tx1">
                                <a:lumMod val="50000"/>
                                <a:lumOff val="50000"/>
                              </a:schemeClr>
                            </a:solidFill>
                            <a:latin typeface="Cambria Math" panose="02040503050406030204" pitchFamily="18" charset="0"/>
                          </a:rPr>
                          <m:t>ℝ</m:t>
                        </m:r>
                      </m:e>
                      <m:sup>
                        <m:r>
                          <a:rPr lang="it-IT" sz="2000" b="0" i="1" smtClean="0">
                            <a:solidFill>
                              <a:schemeClr val="tx1">
                                <a:lumMod val="50000"/>
                                <a:lumOff val="50000"/>
                              </a:schemeClr>
                            </a:solidFill>
                            <a:latin typeface="Cambria Math" panose="02040503050406030204" pitchFamily="18" charset="0"/>
                          </a:rPr>
                          <m:t>𝑛</m:t>
                        </m:r>
                        <m:r>
                          <a:rPr lang="it-IT" sz="2000" b="0" i="1" smtClean="0">
                            <a:solidFill>
                              <a:schemeClr val="tx1">
                                <a:lumMod val="50000"/>
                                <a:lumOff val="50000"/>
                              </a:schemeClr>
                            </a:solidFill>
                            <a:latin typeface="Cambria Math" panose="02040503050406030204" pitchFamily="18" charset="0"/>
                          </a:rPr>
                          <m:t>×</m:t>
                        </m:r>
                        <m:r>
                          <a:rPr lang="it-IT" sz="2000" b="0" i="1" smtClean="0">
                            <a:solidFill>
                              <a:schemeClr val="tx1">
                                <a:lumMod val="50000"/>
                                <a:lumOff val="50000"/>
                              </a:schemeClr>
                            </a:solidFill>
                            <a:latin typeface="Cambria Math" panose="02040503050406030204" pitchFamily="18" charset="0"/>
                          </a:rPr>
                          <m:t>𝑛</m:t>
                        </m:r>
                      </m:sup>
                    </m:sSup>
                  </m:oMath>
                </a14:m>
                <a:r>
                  <a:rPr lang="en-US" sz="2000" dirty="0">
                    <a:solidFill>
                      <a:schemeClr val="tx1">
                        <a:lumMod val="85000"/>
                        <a:lumOff val="15000"/>
                      </a:schemeClr>
                    </a:solidFill>
                    <a:latin typeface="Frutiger" panose="020B0500000000000000" pitchFamily="34" charset="0"/>
                  </a:rPr>
                  <a:t> </a:t>
                </a:r>
              </a:p>
              <a:p>
                <a:pPr marL="0" indent="0" algn="ctr">
                  <a:buNone/>
                </a:pPr>
                <a:r>
                  <a:rPr lang="en-US" sz="2000" b="1" dirty="0">
                    <a:solidFill>
                      <a:schemeClr val="tx1">
                        <a:lumMod val="85000"/>
                        <a:lumOff val="15000"/>
                      </a:schemeClr>
                    </a:solidFill>
                    <a:latin typeface="Frutiger" panose="020B0500000000000000" pitchFamily="34" charset="0"/>
                  </a:rPr>
                  <a:t>stiffness matrix</a:t>
                </a:r>
                <a:endParaRPr lang="en-US" sz="2000" b="1" dirty="0">
                  <a:solidFill>
                    <a:schemeClr val="tx1">
                      <a:lumMod val="50000"/>
                      <a:lumOff val="50000"/>
                    </a:schemeClr>
                  </a:solidFill>
                  <a:latin typeface="Frutiger" panose="020B0500000000000000" pitchFamily="34" charset="0"/>
                </a:endParaRPr>
              </a:p>
            </p:txBody>
          </p:sp>
        </mc:Choice>
        <mc:Fallback xmlns="">
          <p:sp>
            <p:nvSpPr>
              <p:cNvPr id="29" name="CasellaDiTesto 28">
                <a:extLst>
                  <a:ext uri="{FF2B5EF4-FFF2-40B4-BE49-F238E27FC236}">
                    <a16:creationId xmlns:a16="http://schemas.microsoft.com/office/drawing/2014/main" id="{5838FE44-BC59-B431-4D41-2244903BB27A}"/>
                  </a:ext>
                </a:extLst>
              </p:cNvPr>
              <p:cNvSpPr txBox="1">
                <a:spLocks noRot="1" noChangeAspect="1" noMove="1" noResize="1" noEditPoints="1" noAdjustHandles="1" noChangeArrowheads="1" noChangeShapeType="1" noTextEdit="1"/>
              </p:cNvSpPr>
              <p:nvPr/>
            </p:nvSpPr>
            <p:spPr>
              <a:xfrm>
                <a:off x="8586822" y="4328357"/>
                <a:ext cx="2320413" cy="707886"/>
              </a:xfrm>
              <a:prstGeom prst="rect">
                <a:avLst/>
              </a:prstGeom>
              <a:blipFill>
                <a:blip r:embed="rId5"/>
                <a:stretch>
                  <a:fillRect b="-1465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03D3A2A6-6592-47A6-83B0-DEE683A328F4}"/>
                  </a:ext>
                </a:extLst>
              </p:cNvPr>
              <p:cNvSpPr txBox="1"/>
              <p:nvPr/>
            </p:nvSpPr>
            <p:spPr>
              <a:xfrm>
                <a:off x="858479" y="2451444"/>
                <a:ext cx="2824078" cy="2134174"/>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𝑈</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𝐶</m:t>
                          </m:r>
                        </m:e>
                        <m:sup>
                          <m:r>
                            <a:rPr lang="it-IT" sz="2000" b="0" i="1" smtClean="0">
                              <a:solidFill>
                                <a:schemeClr val="tx1">
                                  <a:lumMod val="85000"/>
                                  <a:lumOff val="15000"/>
                                </a:schemeClr>
                              </a:solidFill>
                              <a:latin typeface="Cambria Math" panose="02040503050406030204" pitchFamily="18" charset="0"/>
                            </a:rPr>
                            <m:t>1</m:t>
                          </m:r>
                        </m:sup>
                      </m:sSup>
                    </m:oMath>
                  </m:oMathPara>
                </a14:m>
                <a:endParaRPr lang="en-US" sz="2000" b="1" dirty="0">
                  <a:solidFill>
                    <a:schemeClr val="tx1">
                      <a:lumMod val="50000"/>
                      <a:lumOff val="50000"/>
                    </a:schemeClr>
                  </a:solidFill>
                  <a:latin typeface="Frutiger" panose="020B0500000000000000" pitchFamily="34" charset="0"/>
                </a:endParaRPr>
              </a:p>
              <a:p>
                <a:pPr algn="ctr">
                  <a:lnSpc>
                    <a:spcPct val="150000"/>
                  </a:lnSpc>
                </a:pPr>
                <a14:m>
                  <m:oMath xmlns:m="http://schemas.openxmlformats.org/officeDocument/2006/math">
                    <m:r>
                      <a:rPr lang="it-IT" sz="2000" b="0" i="1" smtClean="0">
                        <a:solidFill>
                          <a:schemeClr val="tx1">
                            <a:lumMod val="85000"/>
                            <a:lumOff val="15000"/>
                          </a:schemeClr>
                        </a:solidFill>
                        <a:latin typeface="Cambria Math" panose="02040503050406030204" pitchFamily="18" charset="0"/>
                      </a:rPr>
                      <m:t>𝑈</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r>
                      <a:rPr lang="it-IT" sz="2000" b="0" i="1" smtClean="0">
                        <a:solidFill>
                          <a:schemeClr val="tx1">
                            <a:lumMod val="85000"/>
                            <a:lumOff val="15000"/>
                          </a:schemeClr>
                        </a:solidFill>
                        <a:latin typeface="Cambria Math" panose="02040503050406030204" pitchFamily="18" charset="0"/>
                      </a:rPr>
                      <m:t>≥</m:t>
                    </m:r>
                    <m:r>
                      <a:rPr lang="it-IT" sz="2000" b="0" i="1" smtClean="0">
                        <a:solidFill>
                          <a:schemeClr val="tx1">
                            <a:lumMod val="85000"/>
                            <a:lumOff val="15000"/>
                          </a:schemeClr>
                        </a:solidFill>
                        <a:latin typeface="Cambria Math" panose="02040503050406030204" pitchFamily="18" charset="0"/>
                      </a:rPr>
                      <m:t>𝑈</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𝑑</m:t>
                        </m:r>
                      </m:e>
                    </m:d>
                    <m:r>
                      <a:rPr lang="it-IT" sz="2000" b="0" i="1" smtClean="0">
                        <a:solidFill>
                          <a:schemeClr val="tx1">
                            <a:lumMod val="85000"/>
                            <a:lumOff val="15000"/>
                          </a:schemeClr>
                        </a:solidFill>
                        <a:latin typeface="Cambria Math" panose="02040503050406030204" pitchFamily="18" charset="0"/>
                      </a:rPr>
                      <m:t>&gt;−∞, ∀</m:t>
                    </m:r>
                    <m:r>
                      <a:rPr lang="it-IT" sz="2000" b="0" i="1" smtClean="0">
                        <a:solidFill>
                          <a:schemeClr val="tx1">
                            <a:lumMod val="85000"/>
                            <a:lumOff val="15000"/>
                          </a:schemeClr>
                        </a:solidFill>
                        <a:latin typeface="Cambria Math" panose="02040503050406030204" pitchFamily="18" charset="0"/>
                      </a:rPr>
                      <m:t>𝜉</m:t>
                    </m:r>
                  </m:oMath>
                </a14:m>
                <a:r>
                  <a:rPr lang="en-US" sz="2000" b="1" dirty="0">
                    <a:solidFill>
                      <a:schemeClr val="tx1">
                        <a:lumMod val="50000"/>
                        <a:lumOff val="50000"/>
                      </a:schemeClr>
                    </a:solidFill>
                    <a:latin typeface="Frutiger" panose="020B0500000000000000" pitchFamily="34" charset="0"/>
                  </a:rPr>
                  <a:t> </a:t>
                </a:r>
              </a:p>
              <a:p>
                <a:pPr algn="ctr">
                  <a:lnSpc>
                    <a:spcPct val="150000"/>
                  </a:lnSpc>
                </a:pPr>
                <a14:m>
                  <m:oMathPara xmlns:m="http://schemas.openxmlformats.org/officeDocument/2006/math">
                    <m:oMathParaPr>
                      <m:jc m:val="centerGroup"/>
                    </m:oMathParaPr>
                    <m:oMath xmlns:m="http://schemas.openxmlformats.org/officeDocument/2006/math">
                      <m:func>
                        <m:funcPr>
                          <m:ctrlPr>
                            <a:rPr lang="it-IT" sz="2000" b="0" i="1" smtClean="0">
                              <a:solidFill>
                                <a:schemeClr val="tx1">
                                  <a:lumMod val="85000"/>
                                  <a:lumOff val="15000"/>
                                </a:schemeClr>
                              </a:solidFill>
                              <a:latin typeface="Cambria Math" panose="02040503050406030204" pitchFamily="18" charset="0"/>
                            </a:rPr>
                          </m:ctrlPr>
                        </m:funcPr>
                        <m:fName>
                          <m:limLow>
                            <m:limLowPr>
                              <m:ctrlPr>
                                <a:rPr lang="it-IT" sz="2000" b="0" i="1" smtClean="0">
                                  <a:solidFill>
                                    <a:schemeClr val="tx1">
                                      <a:lumMod val="85000"/>
                                      <a:lumOff val="15000"/>
                                    </a:schemeClr>
                                  </a:solidFill>
                                  <a:latin typeface="Cambria Math" panose="02040503050406030204" pitchFamily="18" charset="0"/>
                                </a:rPr>
                              </m:ctrlPr>
                            </m:limLowPr>
                            <m:e>
                              <m:r>
                                <m:rPr>
                                  <m:sty m:val="p"/>
                                </m:rPr>
                                <a:rPr lang="it-IT" sz="2000" b="0" i="0" smtClean="0">
                                  <a:solidFill>
                                    <a:schemeClr val="tx1">
                                      <a:lumMod val="85000"/>
                                      <a:lumOff val="15000"/>
                                    </a:schemeClr>
                                  </a:solidFill>
                                  <a:latin typeface="Cambria Math" panose="02040503050406030204" pitchFamily="18" charset="0"/>
                                </a:rPr>
                                <m:t>lim</m:t>
                              </m:r>
                            </m:e>
                            <m:lim>
                              <m:d>
                                <m:dPr>
                                  <m:begChr m:val="|"/>
                                  <m:endChr m:val="|"/>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r>
                                <a:rPr lang="it-IT" sz="2000" b="0" i="1" smtClean="0">
                                  <a:solidFill>
                                    <a:schemeClr val="tx1">
                                      <a:lumMod val="85000"/>
                                      <a:lumOff val="15000"/>
                                    </a:schemeClr>
                                  </a:solidFill>
                                  <a:latin typeface="Cambria Math" panose="02040503050406030204" pitchFamily="18" charset="0"/>
                                </a:rPr>
                                <m:t>→0</m:t>
                              </m:r>
                            </m:lim>
                          </m:limLow>
                        </m:fName>
                        <m:e>
                          <m:r>
                            <a:rPr lang="it-IT" sz="2000" b="0" i="1" smtClean="0">
                              <a:solidFill>
                                <a:schemeClr val="tx1">
                                  <a:lumMod val="85000"/>
                                  <a:lumOff val="15000"/>
                                </a:schemeClr>
                              </a:solidFill>
                              <a:latin typeface="Cambria Math" panose="02040503050406030204" pitchFamily="18" charset="0"/>
                            </a:rPr>
                            <m:t>𝑈</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r>
                            <a:rPr lang="it-IT" sz="2000" b="0" i="1" smtClean="0">
                              <a:solidFill>
                                <a:schemeClr val="tx1">
                                  <a:lumMod val="85000"/>
                                  <a:lumOff val="15000"/>
                                </a:schemeClr>
                              </a:solidFill>
                              <a:latin typeface="Cambria Math" panose="02040503050406030204" pitchFamily="18" charset="0"/>
                            </a:rPr>
                            <m:t>=+∞</m:t>
                          </m:r>
                        </m:e>
                      </m:func>
                    </m:oMath>
                  </m:oMathPara>
                </a14:m>
                <a:endParaRPr lang="en-US" sz="2000" b="1" dirty="0">
                  <a:solidFill>
                    <a:schemeClr val="tx1">
                      <a:lumMod val="50000"/>
                      <a:lumOff val="50000"/>
                    </a:schemeClr>
                  </a:solidFill>
                  <a:latin typeface="Frutiger" panose="020B0500000000000000"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𝑈</m:t>
                      </m:r>
                      <m:d>
                        <m:dPr>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r>
                        <a:rPr lang="it-IT" sz="2000" b="0" i="1" smtClean="0">
                          <a:solidFill>
                            <a:schemeClr val="tx1">
                              <a:lumMod val="85000"/>
                              <a:lumOff val="15000"/>
                            </a:schemeClr>
                          </a:solidFill>
                          <a:latin typeface="Cambria Math" panose="02040503050406030204" pitchFamily="18" charset="0"/>
                        </a:rPr>
                        <m:t>=</m:t>
                      </m:r>
                      <m:acc>
                        <m:accPr>
                          <m:chr m:val="̅"/>
                          <m:ctrlPr>
                            <a:rPr lang="it-IT" sz="2000" b="0" i="1" smtClean="0">
                              <a:solidFill>
                                <a:schemeClr val="tx1">
                                  <a:lumMod val="85000"/>
                                  <a:lumOff val="15000"/>
                                </a:schemeClr>
                              </a:solidFill>
                              <a:latin typeface="Cambria Math" panose="02040503050406030204" pitchFamily="18" charset="0"/>
                            </a:rPr>
                          </m:ctrlPr>
                        </m:accPr>
                        <m:e>
                          <m:r>
                            <a:rPr lang="it-IT" sz="2000" b="0" i="1" smtClean="0">
                              <a:solidFill>
                                <a:schemeClr val="tx1">
                                  <a:lumMod val="85000"/>
                                  <a:lumOff val="15000"/>
                                </a:schemeClr>
                              </a:solidFill>
                              <a:latin typeface="Cambria Math" panose="02040503050406030204" pitchFamily="18" charset="0"/>
                            </a:rPr>
                            <m:t>𝑈</m:t>
                          </m:r>
                        </m:e>
                      </m:acc>
                      <m:r>
                        <a:rPr lang="it-IT" sz="2000" b="0" i="1" smtClean="0">
                          <a:solidFill>
                            <a:schemeClr val="tx1">
                              <a:lumMod val="85000"/>
                              <a:lumOff val="15000"/>
                            </a:schemeClr>
                          </a:solidFill>
                          <a:latin typeface="Cambria Math" panose="02040503050406030204" pitchFamily="18" charset="0"/>
                        </a:rPr>
                        <m:t> , ∀</m:t>
                      </m:r>
                      <m:d>
                        <m:dPr>
                          <m:begChr m:val="‖"/>
                          <m:endChr m:val="‖"/>
                          <m:ctrlPr>
                            <a:rPr lang="it-IT" sz="2000" b="0" i="1" smtClean="0">
                              <a:solidFill>
                                <a:schemeClr val="tx1">
                                  <a:lumMod val="85000"/>
                                  <a:lumOff val="15000"/>
                                </a:schemeClr>
                              </a:solidFill>
                              <a:latin typeface="Cambria Math" panose="02040503050406030204" pitchFamily="18" charset="0"/>
                            </a:rPr>
                          </m:ctrlPr>
                        </m:dPr>
                        <m:e>
                          <m:r>
                            <a:rPr lang="it-IT" sz="2000" b="0" i="1" smtClean="0">
                              <a:solidFill>
                                <a:schemeClr val="tx1">
                                  <a:lumMod val="85000"/>
                                  <a:lumOff val="15000"/>
                                </a:schemeClr>
                              </a:solidFill>
                              <a:latin typeface="Cambria Math" panose="02040503050406030204" pitchFamily="18" charset="0"/>
                            </a:rPr>
                            <m:t>𝜉</m:t>
                          </m:r>
                        </m:e>
                      </m:d>
                      <m:r>
                        <a:rPr lang="it-IT" sz="2000" b="0" i="1" smtClean="0">
                          <a:solidFill>
                            <a:schemeClr val="tx1">
                              <a:lumMod val="85000"/>
                              <a:lumOff val="15000"/>
                            </a:schemeClr>
                          </a:solidFill>
                          <a:latin typeface="Cambria Math" panose="02040503050406030204" pitchFamily="18" charset="0"/>
                        </a:rPr>
                        <m:t>≥</m:t>
                      </m:r>
                      <m:sSup>
                        <m:sSupPr>
                          <m:ctrlPr>
                            <a:rPr lang="it-IT" sz="2000" b="0" i="1" smtClean="0">
                              <a:solidFill>
                                <a:schemeClr val="tx1">
                                  <a:lumMod val="85000"/>
                                  <a:lumOff val="15000"/>
                                </a:schemeClr>
                              </a:solidFill>
                              <a:latin typeface="Cambria Math" panose="02040503050406030204" pitchFamily="18" charset="0"/>
                            </a:rPr>
                          </m:ctrlPr>
                        </m:sSupPr>
                        <m:e>
                          <m:r>
                            <a:rPr lang="it-IT" sz="2000" b="0" i="1" smtClean="0">
                              <a:solidFill>
                                <a:schemeClr val="tx1">
                                  <a:lumMod val="85000"/>
                                  <a:lumOff val="15000"/>
                                </a:schemeClr>
                              </a:solidFill>
                              <a:latin typeface="Cambria Math" panose="02040503050406030204" pitchFamily="18" charset="0"/>
                            </a:rPr>
                            <m:t>𝜉</m:t>
                          </m:r>
                        </m:e>
                        <m:sup>
                          <m:r>
                            <a:rPr lang="it-IT" sz="2000" b="0" i="1" smtClean="0">
                              <a:solidFill>
                                <a:schemeClr val="tx1">
                                  <a:lumMod val="85000"/>
                                  <a:lumOff val="15000"/>
                                </a:schemeClr>
                              </a:solidFill>
                              <a:latin typeface="Cambria Math" panose="02040503050406030204" pitchFamily="18" charset="0"/>
                            </a:rPr>
                            <m:t>𝑚𝑎𝑥</m:t>
                          </m:r>
                        </m:sup>
                      </m:sSup>
                    </m:oMath>
                  </m:oMathPara>
                </a14:m>
                <a:endParaRPr lang="en-US" sz="2000" dirty="0">
                  <a:solidFill>
                    <a:schemeClr val="tx1">
                      <a:lumMod val="85000"/>
                      <a:lumOff val="15000"/>
                    </a:schemeClr>
                  </a:solidFill>
                  <a:latin typeface="Frutiger" panose="020B0500000000000000" pitchFamily="34" charset="0"/>
                </a:endParaRPr>
              </a:p>
            </p:txBody>
          </p:sp>
        </mc:Choice>
        <mc:Fallback xmlns="">
          <p:sp>
            <p:nvSpPr>
              <p:cNvPr id="41" name="CasellaDiTesto 40">
                <a:extLst>
                  <a:ext uri="{FF2B5EF4-FFF2-40B4-BE49-F238E27FC236}">
                    <a16:creationId xmlns:a16="http://schemas.microsoft.com/office/drawing/2014/main" id="{03D3A2A6-6592-47A6-83B0-DEE683A328F4}"/>
                  </a:ext>
                </a:extLst>
              </p:cNvPr>
              <p:cNvSpPr txBox="1">
                <a:spLocks noRot="1" noChangeAspect="1" noMove="1" noResize="1" noEditPoints="1" noAdjustHandles="1" noChangeArrowheads="1" noChangeShapeType="1" noTextEdit="1"/>
              </p:cNvSpPr>
              <p:nvPr/>
            </p:nvSpPr>
            <p:spPr>
              <a:xfrm>
                <a:off x="858479" y="2451444"/>
                <a:ext cx="2824078" cy="2134174"/>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44897136-4D26-D654-D99F-EC4A615CA657}"/>
                  </a:ext>
                </a:extLst>
              </p:cNvPr>
              <p:cNvSpPr txBox="1"/>
              <p:nvPr/>
            </p:nvSpPr>
            <p:spPr>
              <a:xfrm>
                <a:off x="8430310" y="1966503"/>
                <a:ext cx="2633436" cy="226882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2000" b="0" i="1" smtClean="0">
                          <a:solidFill>
                            <a:schemeClr val="tx1">
                              <a:lumMod val="85000"/>
                              <a:lumOff val="15000"/>
                            </a:schemeClr>
                          </a:solidFill>
                          <a:latin typeface="Cambria Math" panose="02040503050406030204" pitchFamily="18" charset="0"/>
                        </a:rPr>
                        <m:t>𝑑</m:t>
                      </m:r>
                      <m:r>
                        <a:rPr lang="it-IT" sz="2000" b="0" i="1" smtClean="0">
                          <a:solidFill>
                            <a:schemeClr val="bg2">
                              <a:lumMod val="50000"/>
                            </a:schemeClr>
                          </a:solidFill>
                          <a:latin typeface="Cambria Math" panose="02040503050406030204" pitchFamily="18" charset="0"/>
                        </a:rPr>
                        <m:t>∈</m:t>
                      </m:r>
                      <m:sSup>
                        <m:sSupPr>
                          <m:ctrlPr>
                            <a:rPr lang="it-IT" sz="2000" b="0" i="1" smtClean="0">
                              <a:solidFill>
                                <a:schemeClr val="bg2">
                                  <a:lumMod val="50000"/>
                                </a:schemeClr>
                              </a:solidFill>
                              <a:latin typeface="Cambria Math" panose="02040503050406030204" pitchFamily="18" charset="0"/>
                            </a:rPr>
                          </m:ctrlPr>
                        </m:sSupPr>
                        <m:e>
                          <m:r>
                            <a:rPr lang="it-IT" sz="2000" b="0" i="1" smtClean="0">
                              <a:solidFill>
                                <a:schemeClr val="bg2">
                                  <a:lumMod val="50000"/>
                                </a:schemeClr>
                              </a:solidFill>
                              <a:latin typeface="Cambria Math" panose="02040503050406030204" pitchFamily="18" charset="0"/>
                            </a:rPr>
                            <m:t>ℝ</m:t>
                          </m:r>
                        </m:e>
                        <m:sup>
                          <m:r>
                            <a:rPr lang="it-IT" sz="2000" b="0" i="1" smtClean="0">
                              <a:solidFill>
                                <a:schemeClr val="bg2">
                                  <a:lumMod val="50000"/>
                                </a:schemeClr>
                              </a:solidFill>
                              <a:latin typeface="Cambria Math" panose="02040503050406030204" pitchFamily="18" charset="0"/>
                            </a:rPr>
                            <m:t>𝑛</m:t>
                          </m:r>
                        </m:sup>
                      </m:sSup>
                    </m:oMath>
                  </m:oMathPara>
                </a14:m>
                <a:endParaRPr lang="en-US" sz="2000" dirty="0">
                  <a:solidFill>
                    <a:schemeClr val="tx1">
                      <a:lumMod val="85000"/>
                      <a:lumOff val="15000"/>
                    </a:schemeClr>
                  </a:solidFill>
                  <a:latin typeface="Frutiger" panose="020B0500000000000000" pitchFamily="34" charset="0"/>
                </a:endParaRPr>
              </a:p>
              <a:p>
                <a:pPr algn="ctr"/>
                <a:r>
                  <a:rPr lang="en-US" sz="2000" b="1" dirty="0">
                    <a:solidFill>
                      <a:schemeClr val="tx1">
                        <a:lumMod val="85000"/>
                        <a:lumOff val="15000"/>
                      </a:schemeClr>
                    </a:solidFill>
                    <a:latin typeface="Frutiger" panose="020B0500000000000000" pitchFamily="34" charset="0"/>
                  </a:rPr>
                  <a:t>generalized</a:t>
                </a:r>
              </a:p>
              <a:p>
                <a:pPr algn="ctr"/>
                <a:r>
                  <a:rPr lang="en-US" sz="2000" b="1" dirty="0">
                    <a:solidFill>
                      <a:schemeClr val="tx1">
                        <a:lumMod val="85000"/>
                        <a:lumOff val="15000"/>
                      </a:schemeClr>
                    </a:solidFill>
                    <a:latin typeface="Frutiger" panose="020B0500000000000000" pitchFamily="34" charset="0"/>
                  </a:rPr>
                  <a:t>displacement at rest</a:t>
                </a:r>
              </a:p>
              <a:p>
                <a:pPr algn="ctr"/>
                <a:r>
                  <a:rPr lang="en-US" sz="2000" dirty="0">
                    <a:solidFill>
                      <a:schemeClr val="bg2">
                        <a:lumMod val="50000"/>
                      </a:schemeClr>
                    </a:solidFill>
                    <a:latin typeface="Frutiger" panose="020B0500000000000000" pitchFamily="34" charset="0"/>
                  </a:rPr>
                  <a:t>or</a:t>
                </a:r>
              </a:p>
              <a:p>
                <a:pPr algn="ctr"/>
                <a:r>
                  <a:rPr lang="en-US" sz="2000" b="1" dirty="0">
                    <a:solidFill>
                      <a:schemeClr val="tx1">
                        <a:lumMod val="85000"/>
                        <a:lumOff val="15000"/>
                      </a:schemeClr>
                    </a:solidFill>
                    <a:latin typeface="Frutiger" panose="020B0500000000000000" pitchFamily="34" charset="0"/>
                  </a:rPr>
                  <a:t>desired relative </a:t>
                </a:r>
                <a:br>
                  <a:rPr lang="en-US" sz="2000" b="1" dirty="0">
                    <a:solidFill>
                      <a:schemeClr val="tx1">
                        <a:lumMod val="85000"/>
                        <a:lumOff val="15000"/>
                      </a:schemeClr>
                    </a:solidFill>
                    <a:latin typeface="Frutiger" panose="020B0500000000000000" pitchFamily="34" charset="0"/>
                  </a:rPr>
                </a:br>
                <a:r>
                  <a:rPr lang="en-US" sz="2000" b="1" dirty="0">
                    <a:solidFill>
                      <a:schemeClr val="tx1">
                        <a:lumMod val="85000"/>
                        <a:lumOff val="15000"/>
                      </a:schemeClr>
                    </a:solidFill>
                    <a:latin typeface="Frutiger" panose="020B0500000000000000" pitchFamily="34" charset="0"/>
                  </a:rPr>
                  <a:t>configuration </a:t>
                </a:r>
              </a:p>
              <a:p>
                <a:pPr algn="ctr"/>
                <a:endParaRPr lang="en-US" sz="2000" dirty="0">
                  <a:solidFill>
                    <a:schemeClr val="tx1">
                      <a:lumMod val="85000"/>
                      <a:lumOff val="15000"/>
                    </a:schemeClr>
                  </a:solidFill>
                  <a:latin typeface="Frutiger" panose="020B0500000000000000" pitchFamily="34" charset="0"/>
                </a:endParaRPr>
              </a:p>
            </p:txBody>
          </p:sp>
        </mc:Choice>
        <mc:Fallback xmlns="">
          <p:sp>
            <p:nvSpPr>
              <p:cNvPr id="42" name="CasellaDiTesto 41">
                <a:extLst>
                  <a:ext uri="{FF2B5EF4-FFF2-40B4-BE49-F238E27FC236}">
                    <a16:creationId xmlns:a16="http://schemas.microsoft.com/office/drawing/2014/main" id="{44897136-4D26-D654-D99F-EC4A615CA657}"/>
                  </a:ext>
                </a:extLst>
              </p:cNvPr>
              <p:cNvSpPr txBox="1">
                <a:spLocks noRot="1" noChangeAspect="1" noMove="1" noResize="1" noEditPoints="1" noAdjustHandles="1" noChangeArrowheads="1" noChangeShapeType="1" noTextEdit="1"/>
              </p:cNvSpPr>
              <p:nvPr/>
            </p:nvSpPr>
            <p:spPr>
              <a:xfrm>
                <a:off x="8430310" y="1966503"/>
                <a:ext cx="2633436" cy="2268826"/>
              </a:xfrm>
              <a:prstGeom prst="rect">
                <a:avLst/>
              </a:prstGeom>
              <a:blipFill>
                <a:blip r:embed="rId7"/>
                <a:stretch>
                  <a:fillRect l="-23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61D4DE06-2988-D345-9427-5430C2A3FCDD}"/>
                  </a:ext>
                </a:extLst>
              </p:cNvPr>
              <p:cNvSpPr txBox="1"/>
              <p:nvPr/>
            </p:nvSpPr>
            <p:spPr>
              <a:xfrm>
                <a:off x="2104742" y="5642255"/>
                <a:ext cx="7981563" cy="526939"/>
              </a:xfrm>
              <a:prstGeom prst="rect">
                <a:avLst/>
              </a:prstGeom>
              <a:noFill/>
            </p:spPr>
            <p:txBody>
              <a:bodyPr wrap="square">
                <a:spAutoFit/>
              </a:bodyPr>
              <a:lstStyle/>
              <a:p>
                <a:pPr algn="just"/>
                <a14:m>
                  <m:oMath xmlns:m="http://schemas.openxmlformats.org/officeDocument/2006/math">
                    <m:r>
                      <a:rPr lang="it-IT" sz="2000" b="0" i="1" smtClean="0">
                        <a:solidFill>
                          <a:schemeClr val="bg2">
                            <a:lumMod val="50000"/>
                          </a:schemeClr>
                        </a:solidFill>
                        <a:latin typeface="Cambria Math" panose="02040503050406030204" pitchFamily="18" charset="0"/>
                      </a:rPr>
                      <m:t>𝑈</m:t>
                    </m:r>
                    <m:d>
                      <m:dPr>
                        <m:ctrlPr>
                          <a:rPr lang="it-IT" sz="2000" b="0" i="1" smtClean="0">
                            <a:solidFill>
                              <a:schemeClr val="bg2">
                                <a:lumMod val="50000"/>
                              </a:schemeClr>
                            </a:solidFill>
                            <a:latin typeface="Cambria Math" panose="02040503050406030204" pitchFamily="18" charset="0"/>
                          </a:rPr>
                        </m:ctrlPr>
                      </m:dPr>
                      <m:e>
                        <m:r>
                          <a:rPr lang="it-IT" sz="2000" b="0" i="1" smtClean="0">
                            <a:solidFill>
                              <a:schemeClr val="bg2">
                                <a:lumMod val="50000"/>
                              </a:schemeClr>
                            </a:solidFill>
                            <a:latin typeface="Cambria Math" panose="02040503050406030204" pitchFamily="18" charset="0"/>
                          </a:rPr>
                          <m:t>𝜉</m:t>
                        </m:r>
                      </m:e>
                    </m:d>
                    <m:r>
                      <a:rPr lang="it-IT" sz="2000" b="0" i="1" smtClean="0">
                        <a:solidFill>
                          <a:schemeClr val="bg2">
                            <a:lumMod val="50000"/>
                          </a:schemeClr>
                        </a:solidFill>
                        <a:latin typeface="Cambria Math" panose="02040503050406030204" pitchFamily="18" charset="0"/>
                      </a:rPr>
                      <m:t>=</m:t>
                    </m:r>
                    <m:f>
                      <m:fPr>
                        <m:ctrlPr>
                          <a:rPr lang="it-IT" sz="2000" b="0" i="1" smtClean="0">
                            <a:solidFill>
                              <a:schemeClr val="bg2">
                                <a:lumMod val="50000"/>
                              </a:schemeClr>
                            </a:solidFill>
                            <a:latin typeface="Cambria Math" panose="02040503050406030204" pitchFamily="18" charset="0"/>
                          </a:rPr>
                        </m:ctrlPr>
                      </m:fPr>
                      <m:num>
                        <m:r>
                          <a:rPr lang="it-IT" sz="2000" b="0" i="1" smtClean="0">
                            <a:solidFill>
                              <a:schemeClr val="bg2">
                                <a:lumMod val="50000"/>
                              </a:schemeClr>
                            </a:solidFill>
                            <a:latin typeface="Cambria Math" panose="02040503050406030204" pitchFamily="18" charset="0"/>
                          </a:rPr>
                          <m:t>1</m:t>
                        </m:r>
                      </m:num>
                      <m:den>
                        <m:r>
                          <a:rPr lang="it-IT" sz="2000" b="0" i="1" smtClean="0">
                            <a:solidFill>
                              <a:schemeClr val="bg2">
                                <a:lumMod val="50000"/>
                              </a:schemeClr>
                            </a:solidFill>
                            <a:latin typeface="Cambria Math" panose="02040503050406030204" pitchFamily="18" charset="0"/>
                          </a:rPr>
                          <m:t>2</m:t>
                        </m:r>
                      </m:den>
                    </m:f>
                    <m:sSup>
                      <m:sSupPr>
                        <m:ctrlPr>
                          <a:rPr lang="it-IT" sz="2000" b="0" i="1" smtClean="0">
                            <a:solidFill>
                              <a:schemeClr val="bg2">
                                <a:lumMod val="50000"/>
                              </a:schemeClr>
                            </a:solidFill>
                            <a:latin typeface="Cambria Math" panose="02040503050406030204" pitchFamily="18" charset="0"/>
                          </a:rPr>
                        </m:ctrlPr>
                      </m:sSupPr>
                      <m:e>
                        <m:d>
                          <m:dPr>
                            <m:ctrlPr>
                              <a:rPr lang="it-IT" sz="2000" b="0" i="1" smtClean="0">
                                <a:solidFill>
                                  <a:schemeClr val="bg2">
                                    <a:lumMod val="50000"/>
                                  </a:schemeClr>
                                </a:solidFill>
                                <a:latin typeface="Cambria Math" panose="02040503050406030204" pitchFamily="18" charset="0"/>
                              </a:rPr>
                            </m:ctrlPr>
                          </m:dPr>
                          <m:e>
                            <m:r>
                              <a:rPr lang="it-IT" sz="2000" b="0" i="1" smtClean="0">
                                <a:solidFill>
                                  <a:schemeClr val="bg2">
                                    <a:lumMod val="50000"/>
                                  </a:schemeClr>
                                </a:solidFill>
                                <a:latin typeface="Cambria Math" panose="02040503050406030204" pitchFamily="18" charset="0"/>
                              </a:rPr>
                              <m:t>𝜉</m:t>
                            </m:r>
                            <m:r>
                              <a:rPr lang="it-IT" sz="2000" b="0" i="1" smtClean="0">
                                <a:solidFill>
                                  <a:schemeClr val="bg2">
                                    <a:lumMod val="50000"/>
                                  </a:schemeClr>
                                </a:solidFill>
                                <a:latin typeface="Cambria Math" panose="02040503050406030204" pitchFamily="18" charset="0"/>
                              </a:rPr>
                              <m:t>−</m:t>
                            </m:r>
                            <m:r>
                              <a:rPr lang="it-IT" sz="2000" b="0" i="1" smtClean="0">
                                <a:solidFill>
                                  <a:schemeClr val="bg2">
                                    <a:lumMod val="50000"/>
                                  </a:schemeClr>
                                </a:solidFill>
                                <a:latin typeface="Cambria Math" panose="02040503050406030204" pitchFamily="18" charset="0"/>
                              </a:rPr>
                              <m:t>𝑑</m:t>
                            </m:r>
                          </m:e>
                        </m:d>
                      </m:e>
                      <m:sup>
                        <m:r>
                          <a:rPr lang="it-IT" sz="2000" b="0" i="1" smtClean="0">
                            <a:solidFill>
                              <a:schemeClr val="bg2">
                                <a:lumMod val="50000"/>
                              </a:schemeClr>
                            </a:solidFill>
                            <a:latin typeface="Cambria Math" panose="02040503050406030204" pitchFamily="18" charset="0"/>
                          </a:rPr>
                          <m:t>𝑇</m:t>
                        </m:r>
                      </m:sup>
                    </m:sSup>
                    <m:r>
                      <a:rPr lang="it-IT" sz="2000" b="0" i="1" smtClean="0">
                        <a:solidFill>
                          <a:schemeClr val="bg2">
                            <a:lumMod val="50000"/>
                          </a:schemeClr>
                        </a:solidFill>
                        <a:latin typeface="Cambria Math" panose="02040503050406030204" pitchFamily="18" charset="0"/>
                      </a:rPr>
                      <m:t>𝐾</m:t>
                    </m:r>
                    <m:d>
                      <m:dPr>
                        <m:ctrlPr>
                          <a:rPr lang="it-IT" sz="2000" b="0" i="1" smtClean="0">
                            <a:solidFill>
                              <a:schemeClr val="bg2">
                                <a:lumMod val="50000"/>
                              </a:schemeClr>
                            </a:solidFill>
                            <a:latin typeface="Cambria Math" panose="02040503050406030204" pitchFamily="18" charset="0"/>
                          </a:rPr>
                        </m:ctrlPr>
                      </m:dPr>
                      <m:e>
                        <m:r>
                          <a:rPr lang="it-IT" sz="2000" b="0" i="1" smtClean="0">
                            <a:solidFill>
                              <a:schemeClr val="bg2">
                                <a:lumMod val="50000"/>
                              </a:schemeClr>
                            </a:solidFill>
                            <a:latin typeface="Cambria Math" panose="02040503050406030204" pitchFamily="18" charset="0"/>
                          </a:rPr>
                          <m:t>𝜉</m:t>
                        </m:r>
                        <m:r>
                          <a:rPr lang="it-IT" sz="2000" b="0" i="1" smtClean="0">
                            <a:solidFill>
                              <a:schemeClr val="bg2">
                                <a:lumMod val="50000"/>
                              </a:schemeClr>
                            </a:solidFill>
                            <a:latin typeface="Cambria Math" panose="02040503050406030204" pitchFamily="18" charset="0"/>
                          </a:rPr>
                          <m:t>−</m:t>
                        </m:r>
                        <m:r>
                          <a:rPr lang="it-IT" sz="2000" b="0" i="1" smtClean="0">
                            <a:solidFill>
                              <a:schemeClr val="bg2">
                                <a:lumMod val="50000"/>
                              </a:schemeClr>
                            </a:solidFill>
                            <a:latin typeface="Cambria Math" panose="02040503050406030204" pitchFamily="18" charset="0"/>
                          </a:rPr>
                          <m:t>𝑑</m:t>
                        </m:r>
                      </m:e>
                    </m:d>
                  </m:oMath>
                </a14:m>
                <a:r>
                  <a:rPr lang="en-US" sz="2000" dirty="0">
                    <a:solidFill>
                      <a:schemeClr val="bg2">
                        <a:lumMod val="50000"/>
                      </a:schemeClr>
                    </a:solidFill>
                    <a:latin typeface="Frutiger" panose="020B0500000000000000" pitchFamily="34" charset="0"/>
                  </a:rPr>
                  <a:t> satisfies the requirements </a:t>
                </a:r>
                <a:r>
                  <a:rPr lang="en-US" sz="2000" u="sng" dirty="0">
                    <a:solidFill>
                      <a:schemeClr val="bg2">
                        <a:lumMod val="50000"/>
                      </a:schemeClr>
                    </a:solidFill>
                    <a:latin typeface="Frutiger" panose="020B0500000000000000" pitchFamily="34" charset="0"/>
                  </a:rPr>
                  <a:t>locally</a:t>
                </a:r>
                <a:r>
                  <a:rPr lang="en-US" sz="2000" dirty="0">
                    <a:solidFill>
                      <a:schemeClr val="bg2">
                        <a:lumMod val="50000"/>
                      </a:schemeClr>
                    </a:solidFill>
                    <a:latin typeface="Frutiger" panose="020B0500000000000000" pitchFamily="34" charset="0"/>
                  </a:rPr>
                  <a:t> around </a:t>
                </a:r>
                <a14:m>
                  <m:oMath xmlns:m="http://schemas.openxmlformats.org/officeDocument/2006/math">
                    <m:r>
                      <a:rPr lang="it-IT" sz="2000" b="0" i="1" smtClean="0">
                        <a:solidFill>
                          <a:schemeClr val="bg2">
                            <a:lumMod val="50000"/>
                          </a:schemeClr>
                        </a:solidFill>
                        <a:latin typeface="Cambria Math" panose="02040503050406030204" pitchFamily="18" charset="0"/>
                      </a:rPr>
                      <m:t>𝑑</m:t>
                    </m:r>
                  </m:oMath>
                </a14:m>
                <a:r>
                  <a:rPr lang="en-US" sz="2000" dirty="0">
                    <a:solidFill>
                      <a:schemeClr val="bg2">
                        <a:lumMod val="50000"/>
                      </a:schemeClr>
                    </a:solidFill>
                    <a:latin typeface="Frutiger" panose="020B0500000000000000" pitchFamily="34" charset="0"/>
                  </a:rPr>
                  <a:t> </a:t>
                </a:r>
                <a:endParaRPr lang="it-IT" sz="2000" dirty="0">
                  <a:solidFill>
                    <a:schemeClr val="bg2">
                      <a:lumMod val="50000"/>
                    </a:schemeClr>
                  </a:solidFill>
                </a:endParaRPr>
              </a:p>
            </p:txBody>
          </p:sp>
        </mc:Choice>
        <mc:Fallback xmlns="">
          <p:sp>
            <p:nvSpPr>
              <p:cNvPr id="6" name="CasellaDiTesto 5">
                <a:extLst>
                  <a:ext uri="{FF2B5EF4-FFF2-40B4-BE49-F238E27FC236}">
                    <a16:creationId xmlns:a16="http://schemas.microsoft.com/office/drawing/2014/main" id="{61D4DE06-2988-D345-9427-5430C2A3FCDD}"/>
                  </a:ext>
                </a:extLst>
              </p:cNvPr>
              <p:cNvSpPr txBox="1">
                <a:spLocks noRot="1" noChangeAspect="1" noMove="1" noResize="1" noEditPoints="1" noAdjustHandles="1" noChangeArrowheads="1" noChangeShapeType="1" noTextEdit="1"/>
              </p:cNvSpPr>
              <p:nvPr/>
            </p:nvSpPr>
            <p:spPr>
              <a:xfrm>
                <a:off x="2104742" y="5642255"/>
                <a:ext cx="7981563" cy="526939"/>
              </a:xfrm>
              <a:prstGeom prst="rect">
                <a:avLst/>
              </a:prstGeom>
              <a:blipFill>
                <a:blip r:embed="rId8"/>
                <a:stretch>
                  <a:fillRect b="-8140"/>
                </a:stretch>
              </a:blipFill>
            </p:spPr>
            <p:txBody>
              <a:bodyPr/>
              <a:lstStyle/>
              <a:p>
                <a:r>
                  <a:rPr lang="it-IT">
                    <a:noFill/>
                  </a:rPr>
                  <a:t> </a:t>
                </a:r>
              </a:p>
            </p:txBody>
          </p:sp>
        </mc:Fallback>
      </mc:AlternateContent>
    </p:spTree>
    <p:extLst>
      <p:ext uri="{BB962C8B-B14F-4D97-AF65-F5344CB8AC3E}">
        <p14:creationId xmlns:p14="http://schemas.microsoft.com/office/powerpoint/2010/main" val="40182455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5606</TotalTime>
  <Words>3344</Words>
  <Application>Microsoft Office PowerPoint</Application>
  <PresentationFormat>Widescreen</PresentationFormat>
  <Paragraphs>405</Paragraphs>
  <Slides>23</Slides>
  <Notes>18</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Cambria Math</vt:lpstr>
      <vt:lpstr>Consolas</vt:lpstr>
      <vt:lpstr>Frutiger</vt:lpstr>
      <vt:lpstr>Tema di Office</vt:lpstr>
      <vt:lpstr>PowerPoint Presentation</vt:lpstr>
      <vt:lpstr>Table of Contents 1 Introduction</vt:lpstr>
      <vt:lpstr>Objective 1 Introduction</vt:lpstr>
      <vt:lpstr>Table of Contents 2 Problem setup</vt:lpstr>
      <vt:lpstr>Robot dynamics 2 Problem setup</vt:lpstr>
      <vt:lpstr>Formation control 2 Problem setup</vt:lpstr>
      <vt:lpstr>Table of Contents 3 Fault-tolerant formation control</vt:lpstr>
      <vt:lpstr>Virtual springs (1) 3 Fault-tolerant formation control</vt:lpstr>
      <vt:lpstr>Virtual springs (2) 3 Fault-tolerant formation control</vt:lpstr>
      <vt:lpstr>Fault detection (1) 3 Fault-tolerant formation control</vt:lpstr>
      <vt:lpstr>Fault detection (2) 3 Fault-tolerant formation control</vt:lpstr>
      <vt:lpstr>Reconfiguration (1) 3 Fault-tolerant formation control</vt:lpstr>
      <vt:lpstr>Reconfiguration (2) 3 Fault-tolerant formation control</vt:lpstr>
      <vt:lpstr>Energy tanks 3 Fault-tolerant formation control</vt:lpstr>
      <vt:lpstr>Passive interconnection 3 Fault-tolerant formation control</vt:lpstr>
      <vt:lpstr>Overall port-Hamiltonian formulation 3 Fault-tolerant formation control</vt:lpstr>
      <vt:lpstr>Table of Contents 4 Simulations</vt:lpstr>
      <vt:lpstr>Parameters &amp; settings 4 Simulations</vt:lpstr>
      <vt:lpstr>Run #1 4 Simulations</vt:lpstr>
      <vt:lpstr>Run #2 4 Simulations</vt:lpstr>
      <vt:lpstr>Table of Contents 5 Conclusion</vt:lpstr>
      <vt:lpstr>Observations 4 Conclusion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HH39829</dc:creator>
  <cp:lastModifiedBy>Antonio Rapuano</cp:lastModifiedBy>
  <cp:revision>76</cp:revision>
  <dcterms:created xsi:type="dcterms:W3CDTF">2024-04-15T13:32:00Z</dcterms:created>
  <dcterms:modified xsi:type="dcterms:W3CDTF">2025-06-19T20:07:38Z</dcterms:modified>
</cp:coreProperties>
</file>